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4"/>
  </p:sldMasterIdLst>
  <p:notesMasterIdLst>
    <p:notesMasterId r:id="rId14"/>
  </p:notesMasterIdLst>
  <p:handoutMasterIdLst>
    <p:handoutMasterId r:id="rId15"/>
  </p:handoutMasterIdLst>
  <p:sldIdLst>
    <p:sldId id="257" r:id="rId5"/>
    <p:sldId id="317" r:id="rId6"/>
    <p:sldId id="277" r:id="rId7"/>
    <p:sldId id="400" r:id="rId8"/>
    <p:sldId id="404" r:id="rId9"/>
    <p:sldId id="397" r:id="rId10"/>
    <p:sldId id="401" r:id="rId11"/>
    <p:sldId id="398" r:id="rId12"/>
    <p:sldId id="40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F26B43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1B192E"/>
    <a:srgbClr val="FF6600"/>
    <a:srgbClr val="F2E7DA"/>
    <a:srgbClr val="12B1BF"/>
    <a:srgbClr val="37335B"/>
    <a:srgbClr val="CCE8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3725" autoAdjust="0"/>
  </p:normalViewPr>
  <p:slideViewPr>
    <p:cSldViewPr snapToGrid="0">
      <p:cViewPr>
        <p:scale>
          <a:sx n="80" d="100"/>
          <a:sy n="80" d="100"/>
        </p:scale>
        <p:origin x="1068" y="76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270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911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61C-4C52-AA72-1ADE5000D148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61C-4C52-AA72-1ADE5000D148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61C-4C52-AA72-1ADE5000D148}"/>
              </c:ext>
            </c:extLst>
          </c:dPt>
          <c:dLbls>
            <c:dLbl>
              <c:idx val="0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61C-4C52-AA72-1ADE5000D148}"/>
                </c:ext>
              </c:extLst>
            </c:dLbl>
            <c:dLbl>
              <c:idx val="1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761C-4C52-AA72-1ADE5000D148}"/>
                </c:ext>
              </c:extLst>
            </c:dLbl>
            <c:dLbl>
              <c:idx val="2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761C-4C52-AA72-1ADE5000D148}"/>
                </c:ext>
              </c:extLst>
            </c:dLbl>
            <c:dLbl>
              <c:idx val="3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761C-4C52-AA72-1ADE5000D14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clip" horzOverflow="clip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wedgeRectCallout">
                    <a:avLst/>
                  </a:prstGeom>
                  <a:noFill/>
                  <a:ln>
                    <a:noFill/>
                  </a:ln>
                </c15:spPr>
                <c15:showLeaderLines val="0"/>
              </c:ext>
            </c:extLst>
          </c:dLbls>
          <c:cat>
            <c:strRef>
              <c:f>Sheet1!$A$2:$A$5</c:f>
              <c:strCache>
                <c:ptCount val="4"/>
                <c:pt idx="0">
                  <c:v>Taste</c:v>
                </c:pt>
                <c:pt idx="1">
                  <c:v>Palate </c:v>
                </c:pt>
                <c:pt idx="2">
                  <c:v>Aroma</c:v>
                </c:pt>
                <c:pt idx="3">
                  <c:v>Appearance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0.78979500000000002</c:v>
                </c:pt>
                <c:pt idx="1">
                  <c:v>0.70189699999999999</c:v>
                </c:pt>
                <c:pt idx="2">
                  <c:v>0.615981</c:v>
                </c:pt>
                <c:pt idx="3">
                  <c:v>0.50171699999999997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61C-4C52-AA72-1ADE5000D14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overlap val="100"/>
        <c:axId val="385997456"/>
        <c:axId val="278143680"/>
      </c:barChart>
      <c:catAx>
        <c:axId val="385997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8143680"/>
        <c:crosses val="autoZero"/>
        <c:auto val="1"/>
        <c:lblAlgn val="ctr"/>
        <c:lblOffset val="100"/>
        <c:noMultiLvlLbl val="0"/>
      </c:catAx>
      <c:valAx>
        <c:axId val="278143680"/>
        <c:scaling>
          <c:orientation val="minMax"/>
          <c:min val="0.2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38599745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C278BDF-FC3A-4E73-9936-CF4BF90F2FD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A443C2E-426F-4D8B-840D-C47544786C54}">
      <dgm:prSet/>
      <dgm:spPr/>
      <dgm:t>
        <a:bodyPr/>
        <a:lstStyle/>
        <a:p>
          <a:pPr>
            <a:defRPr cap="all"/>
          </a:pPr>
          <a:r>
            <a:rPr lang="de-DE" cap="none" dirty="0">
              <a:latin typeface="+mj-lt"/>
            </a:rPr>
            <a:t>1.5 Million Reviews</a:t>
          </a:r>
          <a:endParaRPr lang="en-US" cap="none" dirty="0">
            <a:latin typeface="+mj-lt"/>
          </a:endParaRPr>
        </a:p>
      </dgm:t>
    </dgm:pt>
    <dgm:pt modelId="{42FD8EE8-709C-4C91-9DCF-27767BBA6858}" type="parTrans" cxnId="{B518C713-B730-452C-B710-C62EDFAE4B9D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0F443AAF-66F4-4EB7-9E61-5F88F6F37B20}" type="sibTrans" cxnId="{B518C713-B730-452C-B710-C62EDFAE4B9D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A8BEF0BB-A345-4A08-9348-34CDF2539D2A}">
      <dgm:prSet/>
      <dgm:spPr/>
      <dgm:t>
        <a:bodyPr/>
        <a:lstStyle/>
        <a:p>
          <a:pPr>
            <a:defRPr cap="all"/>
          </a:pPr>
          <a:r>
            <a:rPr lang="de-DE" cap="none" dirty="0">
              <a:latin typeface="+mj-lt"/>
            </a:rPr>
            <a:t>56.000 Beers</a:t>
          </a:r>
          <a:endParaRPr lang="en-US" cap="none" dirty="0">
            <a:latin typeface="+mj-lt"/>
          </a:endParaRPr>
        </a:p>
      </dgm:t>
    </dgm:pt>
    <dgm:pt modelId="{489555AB-1DF6-414F-9500-A84C6D00C2CB}" type="parTrans" cxnId="{4B67B385-12A5-4013-BC9D-E27DF884BCDC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1434109F-E00C-45AB-AFB0-449AC3811560}" type="sibTrans" cxnId="{4B67B385-12A5-4013-BC9D-E27DF884BCDC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2FF3ED82-BCDF-462C-A98C-EB430004208F}">
      <dgm:prSet/>
      <dgm:spPr/>
      <dgm:t>
        <a:bodyPr/>
        <a:lstStyle/>
        <a:p>
          <a:pPr>
            <a:defRPr cap="all"/>
          </a:pPr>
          <a:r>
            <a:rPr lang="de-DE" cap="none" dirty="0">
              <a:latin typeface="+mj-lt"/>
            </a:rPr>
            <a:t>5700 </a:t>
          </a:r>
          <a:r>
            <a:rPr lang="de-DE" cap="none" dirty="0" err="1">
              <a:latin typeface="+mj-lt"/>
            </a:rPr>
            <a:t>Breweries</a:t>
          </a:r>
          <a:endParaRPr lang="en-US" cap="none" dirty="0">
            <a:latin typeface="+mj-lt"/>
          </a:endParaRPr>
        </a:p>
      </dgm:t>
    </dgm:pt>
    <dgm:pt modelId="{DCDED792-E3B8-41B6-9DC4-0535E197C212}" type="parTrans" cxnId="{09B9708F-17F4-4388-879E-F325B491E91E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289965B8-8A34-451C-BFD8-EB429390AFB1}" type="sibTrans" cxnId="{09B9708F-17F4-4388-879E-F325B491E91E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287BCD18-0655-4D33-9866-574FA474D339}">
      <dgm:prSet/>
      <dgm:spPr/>
      <dgm:t>
        <a:bodyPr/>
        <a:lstStyle/>
        <a:p>
          <a:pPr>
            <a:defRPr cap="all"/>
          </a:pPr>
          <a:r>
            <a:rPr lang="de-DE" cap="none" dirty="0">
              <a:latin typeface="+mj-lt"/>
            </a:rPr>
            <a:t>104 Beer Styles</a:t>
          </a:r>
          <a:endParaRPr lang="en-US" cap="none" dirty="0">
            <a:latin typeface="+mj-lt"/>
          </a:endParaRPr>
        </a:p>
      </dgm:t>
    </dgm:pt>
    <dgm:pt modelId="{0F8E3974-4A11-4935-BBBC-613A19845B52}" type="parTrans" cxnId="{7DF3708C-608E-412B-80BA-D17BDDA9E965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5EEDE464-3037-4E03-A129-EF30BB6EE0F0}" type="sibTrans" cxnId="{7DF3708C-608E-412B-80BA-D17BDDA9E965}">
      <dgm:prSet/>
      <dgm:spPr/>
      <dgm:t>
        <a:bodyPr/>
        <a:lstStyle/>
        <a:p>
          <a:endParaRPr lang="en-US">
            <a:latin typeface="+mj-lt"/>
          </a:endParaRPr>
        </a:p>
      </dgm:t>
    </dgm:pt>
    <dgm:pt modelId="{774EFDE7-0324-45C9-A0D1-13F8C17AB7BD}" type="pres">
      <dgm:prSet presAssocID="{3C278BDF-FC3A-4E73-9936-CF4BF90F2FD8}" presName="root" presStyleCnt="0">
        <dgm:presLayoutVars>
          <dgm:dir/>
          <dgm:resizeHandles val="exact"/>
        </dgm:presLayoutVars>
      </dgm:prSet>
      <dgm:spPr/>
    </dgm:pt>
    <dgm:pt modelId="{D26A2930-0B3F-441A-BF4E-8938303038DD}" type="pres">
      <dgm:prSet presAssocID="{5A443C2E-426F-4D8B-840D-C47544786C54}" presName="compNode" presStyleCnt="0"/>
      <dgm:spPr/>
    </dgm:pt>
    <dgm:pt modelId="{3DE8E4BF-0C17-474B-9B1E-98E8197E88EE}" type="pres">
      <dgm:prSet presAssocID="{5A443C2E-426F-4D8B-840D-C47544786C54}" presName="iconBgRect" presStyleLbl="bgShp" presStyleIdx="0" presStyleCnt="4"/>
      <dgm:spPr>
        <a:solidFill>
          <a:srgbClr val="12B1BF"/>
        </a:solidFill>
      </dgm:spPr>
    </dgm:pt>
    <dgm:pt modelId="{E694A2C9-D4E9-454C-80E1-10A42510E7D7}" type="pres">
      <dgm:prSet presAssocID="{5A443C2E-426F-4D8B-840D-C47544786C54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s"/>
        </a:ext>
      </dgm:extLst>
    </dgm:pt>
    <dgm:pt modelId="{F202576F-796D-47C5-B6F7-C4EFD5F67B51}" type="pres">
      <dgm:prSet presAssocID="{5A443C2E-426F-4D8B-840D-C47544786C54}" presName="spaceRect" presStyleCnt="0"/>
      <dgm:spPr/>
    </dgm:pt>
    <dgm:pt modelId="{7F0A2DD5-7B92-48ED-B2D2-75DC5A30AC41}" type="pres">
      <dgm:prSet presAssocID="{5A443C2E-426F-4D8B-840D-C47544786C54}" presName="textRect" presStyleLbl="revTx" presStyleIdx="0" presStyleCnt="4">
        <dgm:presLayoutVars>
          <dgm:chMax val="1"/>
          <dgm:chPref val="1"/>
        </dgm:presLayoutVars>
      </dgm:prSet>
      <dgm:spPr/>
    </dgm:pt>
    <dgm:pt modelId="{D25F5760-6DAD-4174-8D57-F5500D0EE14E}" type="pres">
      <dgm:prSet presAssocID="{0F443AAF-66F4-4EB7-9E61-5F88F6F37B20}" presName="sibTrans" presStyleCnt="0"/>
      <dgm:spPr/>
    </dgm:pt>
    <dgm:pt modelId="{23DFDD98-416B-4A9E-9FB7-D67499489BAC}" type="pres">
      <dgm:prSet presAssocID="{A8BEF0BB-A345-4A08-9348-34CDF2539D2A}" presName="compNode" presStyleCnt="0"/>
      <dgm:spPr/>
    </dgm:pt>
    <dgm:pt modelId="{8C586D7D-371A-4863-84C6-2F00E8A72A7D}" type="pres">
      <dgm:prSet presAssocID="{A8BEF0BB-A345-4A08-9348-34CDF2539D2A}" presName="iconBgRect" presStyleLbl="bgShp" presStyleIdx="1" presStyleCnt="4"/>
      <dgm:spPr/>
    </dgm:pt>
    <dgm:pt modelId="{F4AD6609-EF26-4399-A827-951C545A8DBB}" type="pres">
      <dgm:prSet presAssocID="{A8BEF0BB-A345-4A08-9348-34CDF2539D2A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er"/>
        </a:ext>
      </dgm:extLst>
    </dgm:pt>
    <dgm:pt modelId="{5E6A364D-A6C6-4C74-B0AC-4921DBC773F5}" type="pres">
      <dgm:prSet presAssocID="{A8BEF0BB-A345-4A08-9348-34CDF2539D2A}" presName="spaceRect" presStyleCnt="0"/>
      <dgm:spPr/>
    </dgm:pt>
    <dgm:pt modelId="{577806AF-E29A-470F-85A5-D2F399C41438}" type="pres">
      <dgm:prSet presAssocID="{A8BEF0BB-A345-4A08-9348-34CDF2539D2A}" presName="textRect" presStyleLbl="revTx" presStyleIdx="1" presStyleCnt="4">
        <dgm:presLayoutVars>
          <dgm:chMax val="1"/>
          <dgm:chPref val="1"/>
        </dgm:presLayoutVars>
      </dgm:prSet>
      <dgm:spPr/>
    </dgm:pt>
    <dgm:pt modelId="{69BAAD5D-9AAC-4179-90F8-52B376EA2683}" type="pres">
      <dgm:prSet presAssocID="{1434109F-E00C-45AB-AFB0-449AC3811560}" presName="sibTrans" presStyleCnt="0"/>
      <dgm:spPr/>
    </dgm:pt>
    <dgm:pt modelId="{C1C0A5BC-8778-42FD-B4A1-A55D63BD90AB}" type="pres">
      <dgm:prSet presAssocID="{2FF3ED82-BCDF-462C-A98C-EB430004208F}" presName="compNode" presStyleCnt="0"/>
      <dgm:spPr/>
    </dgm:pt>
    <dgm:pt modelId="{8BD50674-6865-4581-BDD2-701C54397BA9}" type="pres">
      <dgm:prSet presAssocID="{2FF3ED82-BCDF-462C-A98C-EB430004208F}" presName="iconBgRect" presStyleLbl="bgShp" presStyleIdx="2" presStyleCnt="4"/>
      <dgm:spPr/>
    </dgm:pt>
    <dgm:pt modelId="{F6102036-34BC-42BA-90D5-5234FE920594}" type="pres">
      <dgm:prSet presAssocID="{2FF3ED82-BCDF-462C-A98C-EB430004208F}" presName="iconRect" presStyleLbl="node1" presStyleIdx="2" presStyleCnt="4"/>
      <dgm:spPr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2A0A5BDE-62DB-4DA7-B845-E5F08A793620}" type="pres">
      <dgm:prSet presAssocID="{2FF3ED82-BCDF-462C-A98C-EB430004208F}" presName="spaceRect" presStyleCnt="0"/>
      <dgm:spPr/>
    </dgm:pt>
    <dgm:pt modelId="{0636AC55-9066-447A-B3BB-67446B2F646E}" type="pres">
      <dgm:prSet presAssocID="{2FF3ED82-BCDF-462C-A98C-EB430004208F}" presName="textRect" presStyleLbl="revTx" presStyleIdx="2" presStyleCnt="4">
        <dgm:presLayoutVars>
          <dgm:chMax val="1"/>
          <dgm:chPref val="1"/>
        </dgm:presLayoutVars>
      </dgm:prSet>
      <dgm:spPr/>
    </dgm:pt>
    <dgm:pt modelId="{B5A8AC00-2D69-4F98-9695-852E42992FD7}" type="pres">
      <dgm:prSet presAssocID="{289965B8-8A34-451C-BFD8-EB429390AFB1}" presName="sibTrans" presStyleCnt="0"/>
      <dgm:spPr/>
    </dgm:pt>
    <dgm:pt modelId="{2D188CAC-98A0-4AE6-A127-F3378AACC9C7}" type="pres">
      <dgm:prSet presAssocID="{287BCD18-0655-4D33-9866-574FA474D339}" presName="compNode" presStyleCnt="0"/>
      <dgm:spPr/>
    </dgm:pt>
    <dgm:pt modelId="{6EB7881A-815F-439E-94B4-242F8585CD3F}" type="pres">
      <dgm:prSet presAssocID="{287BCD18-0655-4D33-9866-574FA474D339}" presName="iconBgRect" presStyleLbl="bgShp" presStyleIdx="3" presStyleCnt="4"/>
      <dgm:spPr/>
    </dgm:pt>
    <dgm:pt modelId="{5BBE27E2-01DE-4EBF-BF90-C344B1B1515D}" type="pres">
      <dgm:prSet presAssocID="{287BCD18-0655-4D33-9866-574FA474D339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ttle"/>
        </a:ext>
      </dgm:extLst>
    </dgm:pt>
    <dgm:pt modelId="{6E4AF9FE-EF3E-479F-B5F4-954F5C7B5249}" type="pres">
      <dgm:prSet presAssocID="{287BCD18-0655-4D33-9866-574FA474D339}" presName="spaceRect" presStyleCnt="0"/>
      <dgm:spPr/>
    </dgm:pt>
    <dgm:pt modelId="{1BD705F7-5F7C-4187-B894-CB980046EED4}" type="pres">
      <dgm:prSet presAssocID="{287BCD18-0655-4D33-9866-574FA474D339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B518C713-B730-452C-B710-C62EDFAE4B9D}" srcId="{3C278BDF-FC3A-4E73-9936-CF4BF90F2FD8}" destId="{5A443C2E-426F-4D8B-840D-C47544786C54}" srcOrd="0" destOrd="0" parTransId="{42FD8EE8-709C-4C91-9DCF-27767BBA6858}" sibTransId="{0F443AAF-66F4-4EB7-9E61-5F88F6F37B20}"/>
    <dgm:cxn modelId="{FDC0223B-587F-41C1-8DD2-F584C56D122F}" type="presOf" srcId="{3C278BDF-FC3A-4E73-9936-CF4BF90F2FD8}" destId="{774EFDE7-0324-45C9-A0D1-13F8C17AB7BD}" srcOrd="0" destOrd="0" presId="urn:microsoft.com/office/officeart/2018/5/layout/IconCircleLabelList"/>
    <dgm:cxn modelId="{BC6D7052-5C0F-4A24-921C-FECBE17CCBA4}" type="presOf" srcId="{A8BEF0BB-A345-4A08-9348-34CDF2539D2A}" destId="{577806AF-E29A-470F-85A5-D2F399C41438}" srcOrd="0" destOrd="0" presId="urn:microsoft.com/office/officeart/2018/5/layout/IconCircleLabelList"/>
    <dgm:cxn modelId="{4B67B385-12A5-4013-BC9D-E27DF884BCDC}" srcId="{3C278BDF-FC3A-4E73-9936-CF4BF90F2FD8}" destId="{A8BEF0BB-A345-4A08-9348-34CDF2539D2A}" srcOrd="1" destOrd="0" parTransId="{489555AB-1DF6-414F-9500-A84C6D00C2CB}" sibTransId="{1434109F-E00C-45AB-AFB0-449AC3811560}"/>
    <dgm:cxn modelId="{7DF3708C-608E-412B-80BA-D17BDDA9E965}" srcId="{3C278BDF-FC3A-4E73-9936-CF4BF90F2FD8}" destId="{287BCD18-0655-4D33-9866-574FA474D339}" srcOrd="3" destOrd="0" parTransId="{0F8E3974-4A11-4935-BBBC-613A19845B52}" sibTransId="{5EEDE464-3037-4E03-A129-EF30BB6EE0F0}"/>
    <dgm:cxn modelId="{09B9708F-17F4-4388-879E-F325B491E91E}" srcId="{3C278BDF-FC3A-4E73-9936-CF4BF90F2FD8}" destId="{2FF3ED82-BCDF-462C-A98C-EB430004208F}" srcOrd="2" destOrd="0" parTransId="{DCDED792-E3B8-41B6-9DC4-0535E197C212}" sibTransId="{289965B8-8A34-451C-BFD8-EB429390AFB1}"/>
    <dgm:cxn modelId="{42738E97-7551-4304-82A0-6A1A3AF38E38}" type="presOf" srcId="{5A443C2E-426F-4D8B-840D-C47544786C54}" destId="{7F0A2DD5-7B92-48ED-B2D2-75DC5A30AC41}" srcOrd="0" destOrd="0" presId="urn:microsoft.com/office/officeart/2018/5/layout/IconCircleLabelList"/>
    <dgm:cxn modelId="{CF82B9DD-F064-4A47-B203-A2AD1B50A72D}" type="presOf" srcId="{287BCD18-0655-4D33-9866-574FA474D339}" destId="{1BD705F7-5F7C-4187-B894-CB980046EED4}" srcOrd="0" destOrd="0" presId="urn:microsoft.com/office/officeart/2018/5/layout/IconCircleLabelList"/>
    <dgm:cxn modelId="{AA3EA4ED-72C1-4C2F-99F9-392A0AF44AE5}" type="presOf" srcId="{2FF3ED82-BCDF-462C-A98C-EB430004208F}" destId="{0636AC55-9066-447A-B3BB-67446B2F646E}" srcOrd="0" destOrd="0" presId="urn:microsoft.com/office/officeart/2018/5/layout/IconCircleLabelList"/>
    <dgm:cxn modelId="{13968217-C1AE-4D4D-A8C0-79B2866FD529}" type="presParOf" srcId="{774EFDE7-0324-45C9-A0D1-13F8C17AB7BD}" destId="{D26A2930-0B3F-441A-BF4E-8938303038DD}" srcOrd="0" destOrd="0" presId="urn:microsoft.com/office/officeart/2018/5/layout/IconCircleLabelList"/>
    <dgm:cxn modelId="{167511B5-64F4-4852-8B07-3F5DEF78FBB9}" type="presParOf" srcId="{D26A2930-0B3F-441A-BF4E-8938303038DD}" destId="{3DE8E4BF-0C17-474B-9B1E-98E8197E88EE}" srcOrd="0" destOrd="0" presId="urn:microsoft.com/office/officeart/2018/5/layout/IconCircleLabelList"/>
    <dgm:cxn modelId="{2E8DDBBF-8EA8-47C9-A96F-0329F3BEC091}" type="presParOf" srcId="{D26A2930-0B3F-441A-BF4E-8938303038DD}" destId="{E694A2C9-D4E9-454C-80E1-10A42510E7D7}" srcOrd="1" destOrd="0" presId="urn:microsoft.com/office/officeart/2018/5/layout/IconCircleLabelList"/>
    <dgm:cxn modelId="{68286A68-2A01-4CCD-B598-FD1B63D4EA04}" type="presParOf" srcId="{D26A2930-0B3F-441A-BF4E-8938303038DD}" destId="{F202576F-796D-47C5-B6F7-C4EFD5F67B51}" srcOrd="2" destOrd="0" presId="urn:microsoft.com/office/officeart/2018/5/layout/IconCircleLabelList"/>
    <dgm:cxn modelId="{9AEA238F-B43D-4CC6-BEC7-891EA15C97E9}" type="presParOf" srcId="{D26A2930-0B3F-441A-BF4E-8938303038DD}" destId="{7F0A2DD5-7B92-48ED-B2D2-75DC5A30AC41}" srcOrd="3" destOrd="0" presId="urn:microsoft.com/office/officeart/2018/5/layout/IconCircleLabelList"/>
    <dgm:cxn modelId="{D3371AC2-8844-4F9A-9044-9F60FC78177D}" type="presParOf" srcId="{774EFDE7-0324-45C9-A0D1-13F8C17AB7BD}" destId="{D25F5760-6DAD-4174-8D57-F5500D0EE14E}" srcOrd="1" destOrd="0" presId="urn:microsoft.com/office/officeart/2018/5/layout/IconCircleLabelList"/>
    <dgm:cxn modelId="{B193A0F6-7833-4B37-B4DB-E0E4645D30AF}" type="presParOf" srcId="{774EFDE7-0324-45C9-A0D1-13F8C17AB7BD}" destId="{23DFDD98-416B-4A9E-9FB7-D67499489BAC}" srcOrd="2" destOrd="0" presId="urn:microsoft.com/office/officeart/2018/5/layout/IconCircleLabelList"/>
    <dgm:cxn modelId="{7E2B6332-A9ED-4D1C-8F3E-3D5066665C9B}" type="presParOf" srcId="{23DFDD98-416B-4A9E-9FB7-D67499489BAC}" destId="{8C586D7D-371A-4863-84C6-2F00E8A72A7D}" srcOrd="0" destOrd="0" presId="urn:microsoft.com/office/officeart/2018/5/layout/IconCircleLabelList"/>
    <dgm:cxn modelId="{4CA75155-C0E3-4ABB-A39C-2EA9EE4A70FD}" type="presParOf" srcId="{23DFDD98-416B-4A9E-9FB7-D67499489BAC}" destId="{F4AD6609-EF26-4399-A827-951C545A8DBB}" srcOrd="1" destOrd="0" presId="urn:microsoft.com/office/officeart/2018/5/layout/IconCircleLabelList"/>
    <dgm:cxn modelId="{D9DC5B98-545A-4DD2-9C0F-176F81D01379}" type="presParOf" srcId="{23DFDD98-416B-4A9E-9FB7-D67499489BAC}" destId="{5E6A364D-A6C6-4C74-B0AC-4921DBC773F5}" srcOrd="2" destOrd="0" presId="urn:microsoft.com/office/officeart/2018/5/layout/IconCircleLabelList"/>
    <dgm:cxn modelId="{B7CE6F52-5038-49FA-83B0-8D63B5B927CB}" type="presParOf" srcId="{23DFDD98-416B-4A9E-9FB7-D67499489BAC}" destId="{577806AF-E29A-470F-85A5-D2F399C41438}" srcOrd="3" destOrd="0" presId="urn:microsoft.com/office/officeart/2018/5/layout/IconCircleLabelList"/>
    <dgm:cxn modelId="{E988A1EB-0AB4-4786-96F5-99F1357FA562}" type="presParOf" srcId="{774EFDE7-0324-45C9-A0D1-13F8C17AB7BD}" destId="{69BAAD5D-9AAC-4179-90F8-52B376EA2683}" srcOrd="3" destOrd="0" presId="urn:microsoft.com/office/officeart/2018/5/layout/IconCircleLabelList"/>
    <dgm:cxn modelId="{425C0F89-47E7-42CD-927C-EE5B57348E94}" type="presParOf" srcId="{774EFDE7-0324-45C9-A0D1-13F8C17AB7BD}" destId="{C1C0A5BC-8778-42FD-B4A1-A55D63BD90AB}" srcOrd="4" destOrd="0" presId="urn:microsoft.com/office/officeart/2018/5/layout/IconCircleLabelList"/>
    <dgm:cxn modelId="{C676B82F-CA45-45E7-B852-5FD4F672BC51}" type="presParOf" srcId="{C1C0A5BC-8778-42FD-B4A1-A55D63BD90AB}" destId="{8BD50674-6865-4581-BDD2-701C54397BA9}" srcOrd="0" destOrd="0" presId="urn:microsoft.com/office/officeart/2018/5/layout/IconCircleLabelList"/>
    <dgm:cxn modelId="{E282B562-B31E-4E2F-A0C6-03CED02D7943}" type="presParOf" srcId="{C1C0A5BC-8778-42FD-B4A1-A55D63BD90AB}" destId="{F6102036-34BC-42BA-90D5-5234FE920594}" srcOrd="1" destOrd="0" presId="urn:microsoft.com/office/officeart/2018/5/layout/IconCircleLabelList"/>
    <dgm:cxn modelId="{677F3F0E-5DD3-4895-A4BE-FBE98D233AB9}" type="presParOf" srcId="{C1C0A5BC-8778-42FD-B4A1-A55D63BD90AB}" destId="{2A0A5BDE-62DB-4DA7-B845-E5F08A793620}" srcOrd="2" destOrd="0" presId="urn:microsoft.com/office/officeart/2018/5/layout/IconCircleLabelList"/>
    <dgm:cxn modelId="{C161045F-4F13-4136-9FD3-2B7D02396C1F}" type="presParOf" srcId="{C1C0A5BC-8778-42FD-B4A1-A55D63BD90AB}" destId="{0636AC55-9066-447A-B3BB-67446B2F646E}" srcOrd="3" destOrd="0" presId="urn:microsoft.com/office/officeart/2018/5/layout/IconCircleLabelList"/>
    <dgm:cxn modelId="{D79E6C0E-CF1F-4212-8A3C-F2FB37BA200D}" type="presParOf" srcId="{774EFDE7-0324-45C9-A0D1-13F8C17AB7BD}" destId="{B5A8AC00-2D69-4F98-9695-852E42992FD7}" srcOrd="5" destOrd="0" presId="urn:microsoft.com/office/officeart/2018/5/layout/IconCircleLabelList"/>
    <dgm:cxn modelId="{9279C6F5-3AEE-4D4E-A1AD-C33B45DCA48C}" type="presParOf" srcId="{774EFDE7-0324-45C9-A0D1-13F8C17AB7BD}" destId="{2D188CAC-98A0-4AE6-A127-F3378AACC9C7}" srcOrd="6" destOrd="0" presId="urn:microsoft.com/office/officeart/2018/5/layout/IconCircleLabelList"/>
    <dgm:cxn modelId="{77D7F8BC-488A-481A-8F28-B2FEA0FC5695}" type="presParOf" srcId="{2D188CAC-98A0-4AE6-A127-F3378AACC9C7}" destId="{6EB7881A-815F-439E-94B4-242F8585CD3F}" srcOrd="0" destOrd="0" presId="urn:microsoft.com/office/officeart/2018/5/layout/IconCircleLabelList"/>
    <dgm:cxn modelId="{F9ACBD86-0DF5-43C4-BC65-5D13B0F9ADD3}" type="presParOf" srcId="{2D188CAC-98A0-4AE6-A127-F3378AACC9C7}" destId="{5BBE27E2-01DE-4EBF-BF90-C344B1B1515D}" srcOrd="1" destOrd="0" presId="urn:microsoft.com/office/officeart/2018/5/layout/IconCircleLabelList"/>
    <dgm:cxn modelId="{1331A706-E2FE-41AF-B526-006542748603}" type="presParOf" srcId="{2D188CAC-98A0-4AE6-A127-F3378AACC9C7}" destId="{6E4AF9FE-EF3E-479F-B5F4-954F5C7B5249}" srcOrd="2" destOrd="0" presId="urn:microsoft.com/office/officeart/2018/5/layout/IconCircleLabelList"/>
    <dgm:cxn modelId="{7D572B67-883F-46D2-86FA-3A01A4A7A3AC}" type="presParOf" srcId="{2D188CAC-98A0-4AE6-A127-F3378AACC9C7}" destId="{1BD705F7-5F7C-4187-B894-CB980046EED4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938BEC4-9E4F-407D-A020-CA3DF836039E}" type="doc">
      <dgm:prSet loTypeId="urn:microsoft.com/office/officeart/2008/layout/BendingPictureCaption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95E7DC-0C65-47C4-8046-4E5E5B863DC6}">
      <dgm:prSet phldrT="[Text]" custT="1"/>
      <dgm:spPr>
        <a:solidFill>
          <a:schemeClr val="accent2"/>
        </a:solidFill>
      </dgm:spPr>
      <dgm:t>
        <a:bodyPr/>
        <a:lstStyle/>
        <a:p>
          <a:r>
            <a:rPr lang="de-DE" sz="2800" dirty="0">
              <a:latin typeface="+mj-lt"/>
            </a:rPr>
            <a:t>Aroma</a:t>
          </a:r>
          <a:endParaRPr lang="en-US" sz="2800" dirty="0">
            <a:latin typeface="+mj-lt"/>
          </a:endParaRPr>
        </a:p>
      </dgm:t>
    </dgm:pt>
    <dgm:pt modelId="{A4FFC1E7-580B-4EC4-A17D-1C25F3210E24}" type="parTrans" cxnId="{52A2C6C8-3BB0-4777-8893-2C05A06A0947}">
      <dgm:prSet/>
      <dgm:spPr/>
      <dgm:t>
        <a:bodyPr/>
        <a:lstStyle/>
        <a:p>
          <a:endParaRPr lang="en-US"/>
        </a:p>
      </dgm:t>
    </dgm:pt>
    <dgm:pt modelId="{EC5537FA-30BF-4DF9-B7E7-E5BCC2CA3BA0}" type="sibTrans" cxnId="{52A2C6C8-3BB0-4777-8893-2C05A06A0947}">
      <dgm:prSet/>
      <dgm:spPr/>
      <dgm:t>
        <a:bodyPr/>
        <a:lstStyle/>
        <a:p>
          <a:endParaRPr lang="en-US"/>
        </a:p>
      </dgm:t>
    </dgm:pt>
    <dgm:pt modelId="{7E2514AC-8066-472A-AC5E-DC8F49BE6D01}" type="pres">
      <dgm:prSet presAssocID="{A938BEC4-9E4F-407D-A020-CA3DF836039E}" presName="diagram" presStyleCnt="0">
        <dgm:presLayoutVars>
          <dgm:dir/>
        </dgm:presLayoutVars>
      </dgm:prSet>
      <dgm:spPr/>
    </dgm:pt>
    <dgm:pt modelId="{BE01DADB-951E-412A-866A-AC510F129F17}" type="pres">
      <dgm:prSet presAssocID="{6C95E7DC-0C65-47C4-8046-4E5E5B863DC6}" presName="composite" presStyleCnt="0"/>
      <dgm:spPr/>
    </dgm:pt>
    <dgm:pt modelId="{F1B0BF9D-5891-47B7-8675-4CD479C656E7}" type="pres">
      <dgm:prSet presAssocID="{6C95E7DC-0C65-47C4-8046-4E5E5B863DC6}" presName="Image" presStyleLbl="bgShp" presStyleIdx="0" presStyleCnt="1" custScaleY="183667" custLinFactNeighborX="2107" custLinFactNeighborY="2201"/>
      <dgm:spPr>
        <a:blipFill dpi="0" rotWithShape="1">
          <a:blip xmlns:r="http://schemas.openxmlformats.org/officeDocument/2006/relationships" r:embed="rId1"/>
          <a:srcRect/>
          <a:stretch>
            <a:fillRect l="-10806" t="-95" r="-69194" b="95"/>
          </a:stretch>
        </a:blipFill>
        <a:ln w="28575">
          <a:solidFill>
            <a:schemeClr val="accent2"/>
          </a:solidFill>
        </a:ln>
      </dgm:spPr>
    </dgm:pt>
    <dgm:pt modelId="{B9354B7E-82EF-4DBB-B227-104E5BF9CA1B}" type="pres">
      <dgm:prSet presAssocID="{6C95E7DC-0C65-47C4-8046-4E5E5B863DC6}" presName="Parent" presStyleLbl="node0" presStyleIdx="0" presStyleCnt="1" custLinFactY="78632" custLinFactNeighborX="-1497" custLinFactNeighborY="100000">
        <dgm:presLayoutVars>
          <dgm:bulletEnabled val="1"/>
        </dgm:presLayoutVars>
      </dgm:prSet>
      <dgm:spPr/>
    </dgm:pt>
  </dgm:ptLst>
  <dgm:cxnLst>
    <dgm:cxn modelId="{6291EF75-562E-4FAF-BC4C-A24790BF847E}" type="presOf" srcId="{A938BEC4-9E4F-407D-A020-CA3DF836039E}" destId="{7E2514AC-8066-472A-AC5E-DC8F49BE6D01}" srcOrd="0" destOrd="0" presId="urn:microsoft.com/office/officeart/2008/layout/BendingPictureCaption"/>
    <dgm:cxn modelId="{52A2C6C8-3BB0-4777-8893-2C05A06A0947}" srcId="{A938BEC4-9E4F-407D-A020-CA3DF836039E}" destId="{6C95E7DC-0C65-47C4-8046-4E5E5B863DC6}" srcOrd="0" destOrd="0" parTransId="{A4FFC1E7-580B-4EC4-A17D-1C25F3210E24}" sibTransId="{EC5537FA-30BF-4DF9-B7E7-E5BCC2CA3BA0}"/>
    <dgm:cxn modelId="{2ECB19F2-835A-4F8B-937A-79E3153E6A21}" type="presOf" srcId="{6C95E7DC-0C65-47C4-8046-4E5E5B863DC6}" destId="{B9354B7E-82EF-4DBB-B227-104E5BF9CA1B}" srcOrd="0" destOrd="0" presId="urn:microsoft.com/office/officeart/2008/layout/BendingPictureCaption"/>
    <dgm:cxn modelId="{8AC70F70-BF82-43B4-AEF4-CCE4F11A6604}" type="presParOf" srcId="{7E2514AC-8066-472A-AC5E-DC8F49BE6D01}" destId="{BE01DADB-951E-412A-866A-AC510F129F17}" srcOrd="0" destOrd="0" presId="urn:microsoft.com/office/officeart/2008/layout/BendingPictureCaption"/>
    <dgm:cxn modelId="{2EFDF5CB-C46A-4309-A009-81BD3E37D5E5}" type="presParOf" srcId="{BE01DADB-951E-412A-866A-AC510F129F17}" destId="{F1B0BF9D-5891-47B7-8675-4CD479C656E7}" srcOrd="0" destOrd="0" presId="urn:microsoft.com/office/officeart/2008/layout/BendingPictureCaption"/>
    <dgm:cxn modelId="{307842D7-428D-4181-AC83-D03AA3975DF5}" type="presParOf" srcId="{BE01DADB-951E-412A-866A-AC510F129F17}" destId="{B9354B7E-82EF-4DBB-B227-104E5BF9CA1B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938BEC4-9E4F-407D-A020-CA3DF836039E}" type="doc">
      <dgm:prSet loTypeId="urn:microsoft.com/office/officeart/2008/layout/BendingPictureCaption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95E7DC-0C65-47C4-8046-4E5E5B863DC6}">
      <dgm:prSet phldrT="[Text]" custT="1"/>
      <dgm:spPr>
        <a:solidFill>
          <a:schemeClr val="accent3"/>
        </a:solidFill>
      </dgm:spPr>
      <dgm:t>
        <a:bodyPr/>
        <a:lstStyle/>
        <a:p>
          <a:r>
            <a:rPr lang="de-DE" sz="2800" dirty="0">
              <a:latin typeface="+mj-lt"/>
            </a:rPr>
            <a:t>Appearance</a:t>
          </a:r>
          <a:endParaRPr lang="en-US" sz="2800" dirty="0">
            <a:latin typeface="+mj-lt"/>
          </a:endParaRPr>
        </a:p>
      </dgm:t>
    </dgm:pt>
    <dgm:pt modelId="{A4FFC1E7-580B-4EC4-A17D-1C25F3210E24}" type="parTrans" cxnId="{52A2C6C8-3BB0-4777-8893-2C05A06A0947}">
      <dgm:prSet/>
      <dgm:spPr/>
      <dgm:t>
        <a:bodyPr/>
        <a:lstStyle/>
        <a:p>
          <a:endParaRPr lang="en-US"/>
        </a:p>
      </dgm:t>
    </dgm:pt>
    <dgm:pt modelId="{EC5537FA-30BF-4DF9-B7E7-E5BCC2CA3BA0}" type="sibTrans" cxnId="{52A2C6C8-3BB0-4777-8893-2C05A06A0947}">
      <dgm:prSet/>
      <dgm:spPr/>
      <dgm:t>
        <a:bodyPr/>
        <a:lstStyle/>
        <a:p>
          <a:endParaRPr lang="en-US"/>
        </a:p>
      </dgm:t>
    </dgm:pt>
    <dgm:pt modelId="{7E2514AC-8066-472A-AC5E-DC8F49BE6D01}" type="pres">
      <dgm:prSet presAssocID="{A938BEC4-9E4F-407D-A020-CA3DF836039E}" presName="diagram" presStyleCnt="0">
        <dgm:presLayoutVars>
          <dgm:dir/>
        </dgm:presLayoutVars>
      </dgm:prSet>
      <dgm:spPr/>
    </dgm:pt>
    <dgm:pt modelId="{BE01DADB-951E-412A-866A-AC510F129F17}" type="pres">
      <dgm:prSet presAssocID="{6C95E7DC-0C65-47C4-8046-4E5E5B863DC6}" presName="composite" presStyleCnt="0"/>
      <dgm:spPr/>
    </dgm:pt>
    <dgm:pt modelId="{F1B0BF9D-5891-47B7-8675-4CD479C656E7}" type="pres">
      <dgm:prSet presAssocID="{6C95E7DC-0C65-47C4-8046-4E5E5B863DC6}" presName="Image" presStyleLbl="bgShp" presStyleIdx="0" presStyleCnt="1" custScaleY="183667" custLinFactNeighborX="1501" custLinFactNeighborY="0"/>
      <dgm:spPr>
        <a:blipFill rotWithShape="1">
          <a:blip xmlns:r="http://schemas.openxmlformats.org/officeDocument/2006/relationships" r:embed="rId1"/>
          <a:srcRect/>
          <a:stretch>
            <a:fillRect l="-52000" r="-52000"/>
          </a:stretch>
        </a:blipFill>
        <a:ln w="38100">
          <a:solidFill>
            <a:schemeClr val="accent3"/>
          </a:solidFill>
        </a:ln>
      </dgm:spPr>
    </dgm:pt>
    <dgm:pt modelId="{B9354B7E-82EF-4DBB-B227-104E5BF9CA1B}" type="pres">
      <dgm:prSet presAssocID="{6C95E7DC-0C65-47C4-8046-4E5E5B863DC6}" presName="Parent" presStyleLbl="node0" presStyleIdx="0" presStyleCnt="1" custLinFactY="71367" custLinFactNeighborX="-1846" custLinFactNeighborY="100000">
        <dgm:presLayoutVars>
          <dgm:bulletEnabled val="1"/>
        </dgm:presLayoutVars>
      </dgm:prSet>
      <dgm:spPr/>
    </dgm:pt>
  </dgm:ptLst>
  <dgm:cxnLst>
    <dgm:cxn modelId="{6291EF75-562E-4FAF-BC4C-A24790BF847E}" type="presOf" srcId="{A938BEC4-9E4F-407D-A020-CA3DF836039E}" destId="{7E2514AC-8066-472A-AC5E-DC8F49BE6D01}" srcOrd="0" destOrd="0" presId="urn:microsoft.com/office/officeart/2008/layout/BendingPictureCaption"/>
    <dgm:cxn modelId="{52A2C6C8-3BB0-4777-8893-2C05A06A0947}" srcId="{A938BEC4-9E4F-407D-A020-CA3DF836039E}" destId="{6C95E7DC-0C65-47C4-8046-4E5E5B863DC6}" srcOrd="0" destOrd="0" parTransId="{A4FFC1E7-580B-4EC4-A17D-1C25F3210E24}" sibTransId="{EC5537FA-30BF-4DF9-B7E7-E5BCC2CA3BA0}"/>
    <dgm:cxn modelId="{2ECB19F2-835A-4F8B-937A-79E3153E6A21}" type="presOf" srcId="{6C95E7DC-0C65-47C4-8046-4E5E5B863DC6}" destId="{B9354B7E-82EF-4DBB-B227-104E5BF9CA1B}" srcOrd="0" destOrd="0" presId="urn:microsoft.com/office/officeart/2008/layout/BendingPictureCaption"/>
    <dgm:cxn modelId="{8AC70F70-BF82-43B4-AEF4-CCE4F11A6604}" type="presParOf" srcId="{7E2514AC-8066-472A-AC5E-DC8F49BE6D01}" destId="{BE01DADB-951E-412A-866A-AC510F129F17}" srcOrd="0" destOrd="0" presId="urn:microsoft.com/office/officeart/2008/layout/BendingPictureCaption"/>
    <dgm:cxn modelId="{2EFDF5CB-C46A-4309-A009-81BD3E37D5E5}" type="presParOf" srcId="{BE01DADB-951E-412A-866A-AC510F129F17}" destId="{F1B0BF9D-5891-47B7-8675-4CD479C656E7}" srcOrd="0" destOrd="0" presId="urn:microsoft.com/office/officeart/2008/layout/BendingPictureCaption"/>
    <dgm:cxn modelId="{307842D7-428D-4181-AC83-D03AA3975DF5}" type="presParOf" srcId="{BE01DADB-951E-412A-866A-AC510F129F17}" destId="{B9354B7E-82EF-4DBB-B227-104E5BF9CA1B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938BEC4-9E4F-407D-A020-CA3DF836039E}" type="doc">
      <dgm:prSet loTypeId="urn:microsoft.com/office/officeart/2008/layout/BendingPictureCaption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95E7DC-0C65-47C4-8046-4E5E5B863DC6}">
      <dgm:prSet phldrT="[Text]" custT="1"/>
      <dgm:spPr>
        <a:solidFill>
          <a:schemeClr val="accent4"/>
        </a:solidFill>
      </dgm:spPr>
      <dgm:t>
        <a:bodyPr/>
        <a:lstStyle/>
        <a:p>
          <a:r>
            <a:rPr lang="de-DE" sz="2800" dirty="0">
              <a:latin typeface="+mj-lt"/>
            </a:rPr>
            <a:t>Taste</a:t>
          </a:r>
          <a:endParaRPr lang="en-US" sz="2800" dirty="0">
            <a:latin typeface="+mj-lt"/>
          </a:endParaRPr>
        </a:p>
      </dgm:t>
    </dgm:pt>
    <dgm:pt modelId="{A4FFC1E7-580B-4EC4-A17D-1C25F3210E24}" type="parTrans" cxnId="{52A2C6C8-3BB0-4777-8893-2C05A06A0947}">
      <dgm:prSet/>
      <dgm:spPr/>
      <dgm:t>
        <a:bodyPr/>
        <a:lstStyle/>
        <a:p>
          <a:endParaRPr lang="en-US"/>
        </a:p>
      </dgm:t>
    </dgm:pt>
    <dgm:pt modelId="{EC5537FA-30BF-4DF9-B7E7-E5BCC2CA3BA0}" type="sibTrans" cxnId="{52A2C6C8-3BB0-4777-8893-2C05A06A0947}">
      <dgm:prSet/>
      <dgm:spPr/>
      <dgm:t>
        <a:bodyPr/>
        <a:lstStyle/>
        <a:p>
          <a:endParaRPr lang="en-US"/>
        </a:p>
      </dgm:t>
    </dgm:pt>
    <dgm:pt modelId="{7E2514AC-8066-472A-AC5E-DC8F49BE6D01}" type="pres">
      <dgm:prSet presAssocID="{A938BEC4-9E4F-407D-A020-CA3DF836039E}" presName="diagram" presStyleCnt="0">
        <dgm:presLayoutVars>
          <dgm:dir/>
        </dgm:presLayoutVars>
      </dgm:prSet>
      <dgm:spPr/>
    </dgm:pt>
    <dgm:pt modelId="{BE01DADB-951E-412A-866A-AC510F129F17}" type="pres">
      <dgm:prSet presAssocID="{6C95E7DC-0C65-47C4-8046-4E5E5B863DC6}" presName="composite" presStyleCnt="0"/>
      <dgm:spPr/>
    </dgm:pt>
    <dgm:pt modelId="{F1B0BF9D-5891-47B7-8675-4CD479C656E7}" type="pres">
      <dgm:prSet presAssocID="{6C95E7DC-0C65-47C4-8046-4E5E5B863DC6}" presName="Image" presStyleLbl="bgShp" presStyleIdx="0" presStyleCnt="1" custScaleY="183667" custLinFactNeighborX="1501" custLinFactNeighborY="0"/>
      <dgm:spPr>
        <a:blipFill rotWithShape="1">
          <a:blip xmlns:r="http://schemas.openxmlformats.org/officeDocument/2006/relationships" r:embed="rId1"/>
          <a:srcRect/>
          <a:stretch>
            <a:fillRect l="-35000" r="-35000"/>
          </a:stretch>
        </a:blipFill>
        <a:ln w="38100">
          <a:solidFill>
            <a:schemeClr val="accent4"/>
          </a:solidFill>
        </a:ln>
      </dgm:spPr>
    </dgm:pt>
    <dgm:pt modelId="{B9354B7E-82EF-4DBB-B227-104E5BF9CA1B}" type="pres">
      <dgm:prSet presAssocID="{6C95E7DC-0C65-47C4-8046-4E5E5B863DC6}" presName="Parent" presStyleLbl="node0" presStyleIdx="0" presStyleCnt="1" custLinFactY="71367" custLinFactNeighborX="-799" custLinFactNeighborY="100000">
        <dgm:presLayoutVars>
          <dgm:bulletEnabled val="1"/>
        </dgm:presLayoutVars>
      </dgm:prSet>
      <dgm:spPr/>
    </dgm:pt>
  </dgm:ptLst>
  <dgm:cxnLst>
    <dgm:cxn modelId="{6291EF75-562E-4FAF-BC4C-A24790BF847E}" type="presOf" srcId="{A938BEC4-9E4F-407D-A020-CA3DF836039E}" destId="{7E2514AC-8066-472A-AC5E-DC8F49BE6D01}" srcOrd="0" destOrd="0" presId="urn:microsoft.com/office/officeart/2008/layout/BendingPictureCaption"/>
    <dgm:cxn modelId="{52A2C6C8-3BB0-4777-8893-2C05A06A0947}" srcId="{A938BEC4-9E4F-407D-A020-CA3DF836039E}" destId="{6C95E7DC-0C65-47C4-8046-4E5E5B863DC6}" srcOrd="0" destOrd="0" parTransId="{A4FFC1E7-580B-4EC4-A17D-1C25F3210E24}" sibTransId="{EC5537FA-30BF-4DF9-B7E7-E5BCC2CA3BA0}"/>
    <dgm:cxn modelId="{2ECB19F2-835A-4F8B-937A-79E3153E6A21}" type="presOf" srcId="{6C95E7DC-0C65-47C4-8046-4E5E5B863DC6}" destId="{B9354B7E-82EF-4DBB-B227-104E5BF9CA1B}" srcOrd="0" destOrd="0" presId="urn:microsoft.com/office/officeart/2008/layout/BendingPictureCaption"/>
    <dgm:cxn modelId="{8AC70F70-BF82-43B4-AEF4-CCE4F11A6604}" type="presParOf" srcId="{7E2514AC-8066-472A-AC5E-DC8F49BE6D01}" destId="{BE01DADB-951E-412A-866A-AC510F129F17}" srcOrd="0" destOrd="0" presId="urn:microsoft.com/office/officeart/2008/layout/BendingPictureCaption"/>
    <dgm:cxn modelId="{2EFDF5CB-C46A-4309-A009-81BD3E37D5E5}" type="presParOf" srcId="{BE01DADB-951E-412A-866A-AC510F129F17}" destId="{F1B0BF9D-5891-47B7-8675-4CD479C656E7}" srcOrd="0" destOrd="0" presId="urn:microsoft.com/office/officeart/2008/layout/BendingPictureCaption"/>
    <dgm:cxn modelId="{307842D7-428D-4181-AC83-D03AA3975DF5}" type="presParOf" srcId="{BE01DADB-951E-412A-866A-AC510F129F17}" destId="{B9354B7E-82EF-4DBB-B227-104E5BF9CA1B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938BEC4-9E4F-407D-A020-CA3DF836039E}" type="doc">
      <dgm:prSet loTypeId="urn:microsoft.com/office/officeart/2008/layout/BendingPictureCaption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C95E7DC-0C65-47C4-8046-4E5E5B863DC6}">
      <dgm:prSet phldrT="[Text]" custT="1"/>
      <dgm:spPr>
        <a:solidFill>
          <a:schemeClr val="accent5"/>
        </a:solidFill>
      </dgm:spPr>
      <dgm:t>
        <a:bodyPr/>
        <a:lstStyle/>
        <a:p>
          <a:r>
            <a:rPr lang="de-DE" sz="2800" dirty="0">
              <a:latin typeface="+mj-lt"/>
            </a:rPr>
            <a:t>Palate</a:t>
          </a:r>
          <a:endParaRPr lang="en-US" sz="2800" dirty="0">
            <a:latin typeface="+mj-lt"/>
          </a:endParaRPr>
        </a:p>
      </dgm:t>
    </dgm:pt>
    <dgm:pt modelId="{A4FFC1E7-580B-4EC4-A17D-1C25F3210E24}" type="parTrans" cxnId="{52A2C6C8-3BB0-4777-8893-2C05A06A0947}">
      <dgm:prSet/>
      <dgm:spPr/>
      <dgm:t>
        <a:bodyPr/>
        <a:lstStyle/>
        <a:p>
          <a:endParaRPr lang="en-US"/>
        </a:p>
      </dgm:t>
    </dgm:pt>
    <dgm:pt modelId="{EC5537FA-30BF-4DF9-B7E7-E5BCC2CA3BA0}" type="sibTrans" cxnId="{52A2C6C8-3BB0-4777-8893-2C05A06A0947}">
      <dgm:prSet/>
      <dgm:spPr/>
      <dgm:t>
        <a:bodyPr/>
        <a:lstStyle/>
        <a:p>
          <a:endParaRPr lang="en-US"/>
        </a:p>
      </dgm:t>
    </dgm:pt>
    <dgm:pt modelId="{7E2514AC-8066-472A-AC5E-DC8F49BE6D01}" type="pres">
      <dgm:prSet presAssocID="{A938BEC4-9E4F-407D-A020-CA3DF836039E}" presName="diagram" presStyleCnt="0">
        <dgm:presLayoutVars>
          <dgm:dir/>
        </dgm:presLayoutVars>
      </dgm:prSet>
      <dgm:spPr/>
    </dgm:pt>
    <dgm:pt modelId="{BE01DADB-951E-412A-866A-AC510F129F17}" type="pres">
      <dgm:prSet presAssocID="{6C95E7DC-0C65-47C4-8046-4E5E5B863DC6}" presName="composite" presStyleCnt="0"/>
      <dgm:spPr/>
    </dgm:pt>
    <dgm:pt modelId="{F1B0BF9D-5891-47B7-8675-4CD479C656E7}" type="pres">
      <dgm:prSet presAssocID="{6C95E7DC-0C65-47C4-8046-4E5E5B863DC6}" presName="Image" presStyleLbl="bgShp" presStyleIdx="0" presStyleCnt="1" custScaleY="183667" custLinFactNeighborX="899"/>
      <dgm:spPr>
        <a:blipFill dpi="0" rotWithShape="1">
          <a:blip xmlns:r="http://schemas.openxmlformats.org/officeDocument/2006/relationships" r:embed="rId1"/>
          <a:srcRect/>
          <a:stretch>
            <a:fillRect l="-15327" t="-2845" r="-157239" b="-3276"/>
          </a:stretch>
        </a:blipFill>
        <a:ln w="38100">
          <a:solidFill>
            <a:schemeClr val="accent5"/>
          </a:solidFill>
        </a:ln>
      </dgm:spPr>
    </dgm:pt>
    <dgm:pt modelId="{B9354B7E-82EF-4DBB-B227-104E5BF9CA1B}" type="pres">
      <dgm:prSet presAssocID="{6C95E7DC-0C65-47C4-8046-4E5E5B863DC6}" presName="Parent" presStyleLbl="node0" presStyleIdx="0" presStyleCnt="1" custLinFactY="71367" custLinFactNeighborX="-2893" custLinFactNeighborY="100000">
        <dgm:presLayoutVars>
          <dgm:bulletEnabled val="1"/>
        </dgm:presLayoutVars>
      </dgm:prSet>
      <dgm:spPr/>
    </dgm:pt>
  </dgm:ptLst>
  <dgm:cxnLst>
    <dgm:cxn modelId="{6291EF75-562E-4FAF-BC4C-A24790BF847E}" type="presOf" srcId="{A938BEC4-9E4F-407D-A020-CA3DF836039E}" destId="{7E2514AC-8066-472A-AC5E-DC8F49BE6D01}" srcOrd="0" destOrd="0" presId="urn:microsoft.com/office/officeart/2008/layout/BendingPictureCaption"/>
    <dgm:cxn modelId="{52A2C6C8-3BB0-4777-8893-2C05A06A0947}" srcId="{A938BEC4-9E4F-407D-A020-CA3DF836039E}" destId="{6C95E7DC-0C65-47C4-8046-4E5E5B863DC6}" srcOrd="0" destOrd="0" parTransId="{A4FFC1E7-580B-4EC4-A17D-1C25F3210E24}" sibTransId="{EC5537FA-30BF-4DF9-B7E7-E5BCC2CA3BA0}"/>
    <dgm:cxn modelId="{2ECB19F2-835A-4F8B-937A-79E3153E6A21}" type="presOf" srcId="{6C95E7DC-0C65-47C4-8046-4E5E5B863DC6}" destId="{B9354B7E-82EF-4DBB-B227-104E5BF9CA1B}" srcOrd="0" destOrd="0" presId="urn:microsoft.com/office/officeart/2008/layout/BendingPictureCaption"/>
    <dgm:cxn modelId="{8AC70F70-BF82-43B4-AEF4-CCE4F11A6604}" type="presParOf" srcId="{7E2514AC-8066-472A-AC5E-DC8F49BE6D01}" destId="{BE01DADB-951E-412A-866A-AC510F129F17}" srcOrd="0" destOrd="0" presId="urn:microsoft.com/office/officeart/2008/layout/BendingPictureCaption"/>
    <dgm:cxn modelId="{2EFDF5CB-C46A-4309-A009-81BD3E37D5E5}" type="presParOf" srcId="{BE01DADB-951E-412A-866A-AC510F129F17}" destId="{F1B0BF9D-5891-47B7-8675-4CD479C656E7}" srcOrd="0" destOrd="0" presId="urn:microsoft.com/office/officeart/2008/layout/BendingPictureCaption"/>
    <dgm:cxn modelId="{307842D7-428D-4181-AC83-D03AA3975DF5}" type="presParOf" srcId="{BE01DADB-951E-412A-866A-AC510F129F17}" destId="{B9354B7E-82EF-4DBB-B227-104E5BF9CA1B}" srcOrd="1" destOrd="0" presId="urn:microsoft.com/office/officeart/2008/layout/BendingPictureCaption"/>
  </dgm:cxnLst>
  <dgm:bg/>
  <dgm:whole/>
  <dgm:extLst>
    <a:ext uri="http://schemas.microsoft.com/office/drawing/2008/diagram">
      <dsp:dataModelExt xmlns:dsp="http://schemas.microsoft.com/office/drawing/2008/diagram" relId="rId2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DE8E4BF-0C17-474B-9B1E-98E8197E88EE}">
      <dsp:nvSpPr>
        <dsp:cNvPr id="0" name=""/>
        <dsp:cNvSpPr/>
      </dsp:nvSpPr>
      <dsp:spPr>
        <a:xfrm>
          <a:off x="623160" y="422088"/>
          <a:ext cx="1452191" cy="1452191"/>
        </a:xfrm>
        <a:prstGeom prst="ellipse">
          <a:avLst/>
        </a:prstGeom>
        <a:solidFill>
          <a:srgbClr val="12B1BF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94A2C9-D4E9-454C-80E1-10A42510E7D7}">
      <dsp:nvSpPr>
        <dsp:cNvPr id="0" name=""/>
        <dsp:cNvSpPr/>
      </dsp:nvSpPr>
      <dsp:spPr>
        <a:xfrm>
          <a:off x="932643" y="731571"/>
          <a:ext cx="833224" cy="83322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0A2DD5-7B92-48ED-B2D2-75DC5A30AC41}">
      <dsp:nvSpPr>
        <dsp:cNvPr id="0" name=""/>
        <dsp:cNvSpPr/>
      </dsp:nvSpPr>
      <dsp:spPr>
        <a:xfrm>
          <a:off x="158934" y="2326601"/>
          <a:ext cx="23806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300" kern="1200" cap="none" dirty="0">
              <a:latin typeface="+mj-lt"/>
            </a:rPr>
            <a:t>1.5 Million Reviews</a:t>
          </a:r>
          <a:endParaRPr lang="en-US" sz="2300" kern="1200" cap="none" dirty="0">
            <a:latin typeface="+mj-lt"/>
          </a:endParaRPr>
        </a:p>
      </dsp:txBody>
      <dsp:txXfrm>
        <a:off x="158934" y="2326601"/>
        <a:ext cx="2380642" cy="720000"/>
      </dsp:txXfrm>
    </dsp:sp>
    <dsp:sp modelId="{8C586D7D-371A-4863-84C6-2F00E8A72A7D}">
      <dsp:nvSpPr>
        <dsp:cNvPr id="0" name=""/>
        <dsp:cNvSpPr/>
      </dsp:nvSpPr>
      <dsp:spPr>
        <a:xfrm>
          <a:off x="3420414" y="422088"/>
          <a:ext cx="1452191" cy="145219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AD6609-EF26-4399-A827-951C545A8DBB}">
      <dsp:nvSpPr>
        <dsp:cNvPr id="0" name=""/>
        <dsp:cNvSpPr/>
      </dsp:nvSpPr>
      <dsp:spPr>
        <a:xfrm>
          <a:off x="3729898" y="731571"/>
          <a:ext cx="833224" cy="83322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7806AF-E29A-470F-85A5-D2F399C41438}">
      <dsp:nvSpPr>
        <dsp:cNvPr id="0" name=""/>
        <dsp:cNvSpPr/>
      </dsp:nvSpPr>
      <dsp:spPr>
        <a:xfrm>
          <a:off x="2956189" y="2326601"/>
          <a:ext cx="23806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300" kern="1200" cap="none" dirty="0">
              <a:latin typeface="+mj-lt"/>
            </a:rPr>
            <a:t>56.000 Beers</a:t>
          </a:r>
          <a:endParaRPr lang="en-US" sz="2300" kern="1200" cap="none" dirty="0">
            <a:latin typeface="+mj-lt"/>
          </a:endParaRPr>
        </a:p>
      </dsp:txBody>
      <dsp:txXfrm>
        <a:off x="2956189" y="2326601"/>
        <a:ext cx="2380642" cy="720000"/>
      </dsp:txXfrm>
    </dsp:sp>
    <dsp:sp modelId="{8BD50674-6865-4581-BDD2-701C54397BA9}">
      <dsp:nvSpPr>
        <dsp:cNvPr id="0" name=""/>
        <dsp:cNvSpPr/>
      </dsp:nvSpPr>
      <dsp:spPr>
        <a:xfrm>
          <a:off x="6217669" y="422088"/>
          <a:ext cx="1452191" cy="145219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102036-34BC-42BA-90D5-5234FE920594}">
      <dsp:nvSpPr>
        <dsp:cNvPr id="0" name=""/>
        <dsp:cNvSpPr/>
      </dsp:nvSpPr>
      <dsp:spPr>
        <a:xfrm>
          <a:off x="6527152" y="731571"/>
          <a:ext cx="833224" cy="833224"/>
        </a:xfrm>
        <a:prstGeom prst="rect">
          <a:avLst/>
        </a:prstGeom>
        <a:blipFill rotWithShape="1"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36AC55-9066-447A-B3BB-67446B2F646E}">
      <dsp:nvSpPr>
        <dsp:cNvPr id="0" name=""/>
        <dsp:cNvSpPr/>
      </dsp:nvSpPr>
      <dsp:spPr>
        <a:xfrm>
          <a:off x="5753444" y="2326601"/>
          <a:ext cx="23806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300" kern="1200" cap="none" dirty="0">
              <a:latin typeface="+mj-lt"/>
            </a:rPr>
            <a:t>5700 </a:t>
          </a:r>
          <a:r>
            <a:rPr lang="de-DE" sz="2300" kern="1200" cap="none" dirty="0" err="1">
              <a:latin typeface="+mj-lt"/>
            </a:rPr>
            <a:t>Breweries</a:t>
          </a:r>
          <a:endParaRPr lang="en-US" sz="2300" kern="1200" cap="none" dirty="0">
            <a:latin typeface="+mj-lt"/>
          </a:endParaRPr>
        </a:p>
      </dsp:txBody>
      <dsp:txXfrm>
        <a:off x="5753444" y="2326601"/>
        <a:ext cx="2380642" cy="720000"/>
      </dsp:txXfrm>
    </dsp:sp>
    <dsp:sp modelId="{6EB7881A-815F-439E-94B4-242F8585CD3F}">
      <dsp:nvSpPr>
        <dsp:cNvPr id="0" name=""/>
        <dsp:cNvSpPr/>
      </dsp:nvSpPr>
      <dsp:spPr>
        <a:xfrm>
          <a:off x="9014924" y="422088"/>
          <a:ext cx="1452191" cy="145219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BBE27E2-01DE-4EBF-BF90-C344B1B1515D}">
      <dsp:nvSpPr>
        <dsp:cNvPr id="0" name=""/>
        <dsp:cNvSpPr/>
      </dsp:nvSpPr>
      <dsp:spPr>
        <a:xfrm>
          <a:off x="9324407" y="731571"/>
          <a:ext cx="833224" cy="83322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D705F7-5F7C-4187-B894-CB980046EED4}">
      <dsp:nvSpPr>
        <dsp:cNvPr id="0" name=""/>
        <dsp:cNvSpPr/>
      </dsp:nvSpPr>
      <dsp:spPr>
        <a:xfrm>
          <a:off x="8550698" y="2326601"/>
          <a:ext cx="238064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2300" kern="1200" cap="none" dirty="0">
              <a:latin typeface="+mj-lt"/>
            </a:rPr>
            <a:t>104 Beer Styles</a:t>
          </a:r>
          <a:endParaRPr lang="en-US" sz="2300" kern="1200" cap="none" dirty="0">
            <a:latin typeface="+mj-lt"/>
          </a:endParaRPr>
        </a:p>
      </dsp:txBody>
      <dsp:txXfrm>
        <a:off x="8550698" y="2326601"/>
        <a:ext cx="238064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B0BF9D-5891-47B7-8675-4CD479C656E7}">
      <dsp:nvSpPr>
        <dsp:cNvPr id="0" name=""/>
        <dsp:cNvSpPr/>
      </dsp:nvSpPr>
      <dsp:spPr>
        <a:xfrm>
          <a:off x="60391" y="1088335"/>
          <a:ext cx="2866229" cy="3890310"/>
        </a:xfrm>
        <a:prstGeom prst="rect">
          <a:avLst/>
        </a:prstGeom>
        <a:blipFill dpi="0" rotWithShape="1">
          <a:blip xmlns:r="http://schemas.openxmlformats.org/officeDocument/2006/relationships" r:embed="rId1"/>
          <a:srcRect/>
          <a:stretch>
            <a:fillRect l="-10806" t="-95" r="-69194" b="95"/>
          </a:stretch>
        </a:blipFill>
        <a:ln w="28575">
          <a:solidFill>
            <a:schemeClr val="accent2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54B7E-82EF-4DBB-B227-104E5BF9CA1B}">
      <dsp:nvSpPr>
        <dsp:cNvPr id="0" name=""/>
        <dsp:cNvSpPr/>
      </dsp:nvSpPr>
      <dsp:spPr>
        <a:xfrm>
          <a:off x="542370" y="4722137"/>
          <a:ext cx="2469835" cy="593542"/>
        </a:xfrm>
        <a:prstGeom prst="rect">
          <a:avLst/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de-DE" sz="2800" kern="1200" dirty="0">
              <a:latin typeface="+mj-lt"/>
            </a:rPr>
            <a:t>Aroma</a:t>
          </a:r>
          <a:endParaRPr lang="en-US" sz="2800" kern="1200" dirty="0">
            <a:latin typeface="+mj-lt"/>
          </a:endParaRPr>
        </a:p>
      </dsp:txBody>
      <dsp:txXfrm>
        <a:off x="542370" y="4722137"/>
        <a:ext cx="2469835" cy="5935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B0BF9D-5891-47B7-8675-4CD479C656E7}">
      <dsp:nvSpPr>
        <dsp:cNvPr id="0" name=""/>
        <dsp:cNvSpPr/>
      </dsp:nvSpPr>
      <dsp:spPr>
        <a:xfrm>
          <a:off x="43022" y="1041715"/>
          <a:ext cx="2866229" cy="3890310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52000" r="-52000"/>
          </a:stretch>
        </a:blipFill>
        <a:ln w="38100">
          <a:solidFill>
            <a:schemeClr val="accent3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54B7E-82EF-4DBB-B227-104E5BF9CA1B}">
      <dsp:nvSpPr>
        <dsp:cNvPr id="0" name=""/>
        <dsp:cNvSpPr/>
      </dsp:nvSpPr>
      <dsp:spPr>
        <a:xfrm>
          <a:off x="533751" y="4679016"/>
          <a:ext cx="2469835" cy="593542"/>
        </a:xfrm>
        <a:prstGeom prst="rect">
          <a:avLst/>
        </a:prstGeom>
        <a:solidFill>
          <a:schemeClr val="accent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de-DE" sz="2800" kern="1200" dirty="0">
              <a:latin typeface="+mj-lt"/>
            </a:rPr>
            <a:t>Appearance</a:t>
          </a:r>
          <a:endParaRPr lang="en-US" sz="2800" kern="1200" dirty="0">
            <a:latin typeface="+mj-lt"/>
          </a:endParaRPr>
        </a:p>
      </dsp:txBody>
      <dsp:txXfrm>
        <a:off x="533751" y="4679016"/>
        <a:ext cx="2469835" cy="59354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B0BF9D-5891-47B7-8675-4CD479C656E7}">
      <dsp:nvSpPr>
        <dsp:cNvPr id="0" name=""/>
        <dsp:cNvSpPr/>
      </dsp:nvSpPr>
      <dsp:spPr>
        <a:xfrm>
          <a:off x="43022" y="1041715"/>
          <a:ext cx="2866229" cy="3890310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35000" r="-35000"/>
          </a:stretch>
        </a:blipFill>
        <a:ln w="38100">
          <a:solidFill>
            <a:schemeClr val="accent4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54B7E-82EF-4DBB-B227-104E5BF9CA1B}">
      <dsp:nvSpPr>
        <dsp:cNvPr id="0" name=""/>
        <dsp:cNvSpPr/>
      </dsp:nvSpPr>
      <dsp:spPr>
        <a:xfrm>
          <a:off x="559610" y="4679016"/>
          <a:ext cx="2469835" cy="593542"/>
        </a:xfrm>
        <a:prstGeom prst="rect">
          <a:avLst/>
        </a:prstGeom>
        <a:solidFill>
          <a:schemeClr val="accent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de-DE" sz="2800" kern="1200" dirty="0">
              <a:latin typeface="+mj-lt"/>
            </a:rPr>
            <a:t>Taste</a:t>
          </a:r>
          <a:endParaRPr lang="en-US" sz="2800" kern="1200" dirty="0">
            <a:latin typeface="+mj-lt"/>
          </a:endParaRPr>
        </a:p>
      </dsp:txBody>
      <dsp:txXfrm>
        <a:off x="559610" y="4679016"/>
        <a:ext cx="2469835" cy="593542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B0BF9D-5891-47B7-8675-4CD479C656E7}">
      <dsp:nvSpPr>
        <dsp:cNvPr id="0" name=""/>
        <dsp:cNvSpPr/>
      </dsp:nvSpPr>
      <dsp:spPr>
        <a:xfrm>
          <a:off x="25767" y="1041715"/>
          <a:ext cx="2866229" cy="3890310"/>
        </a:xfrm>
        <a:prstGeom prst="rect">
          <a:avLst/>
        </a:prstGeom>
        <a:blipFill dpi="0" rotWithShape="1">
          <a:blip xmlns:r="http://schemas.openxmlformats.org/officeDocument/2006/relationships" r:embed="rId1"/>
          <a:srcRect/>
          <a:stretch>
            <a:fillRect l="-15327" t="-2845" r="-157239" b="-3276"/>
          </a:stretch>
        </a:blipFill>
        <a:ln w="38100">
          <a:solidFill>
            <a:schemeClr val="accent5"/>
          </a:solidFill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354B7E-82EF-4DBB-B227-104E5BF9CA1B}">
      <dsp:nvSpPr>
        <dsp:cNvPr id="0" name=""/>
        <dsp:cNvSpPr/>
      </dsp:nvSpPr>
      <dsp:spPr>
        <a:xfrm>
          <a:off x="507891" y="4679016"/>
          <a:ext cx="2469835" cy="593542"/>
        </a:xfrm>
        <a:prstGeom prst="rect">
          <a:avLst/>
        </a:prstGeom>
        <a:solidFill>
          <a:schemeClr val="accent5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5000"/>
            </a:spcAft>
            <a:buNone/>
          </a:pPr>
          <a:r>
            <a:rPr lang="de-DE" sz="2800" kern="1200" dirty="0">
              <a:latin typeface="+mj-lt"/>
            </a:rPr>
            <a:t>Palate</a:t>
          </a:r>
          <a:endParaRPr lang="en-US" sz="2800" kern="1200" dirty="0">
            <a:latin typeface="+mj-lt"/>
          </a:endParaRPr>
        </a:p>
      </dsp:txBody>
      <dsp:txXfrm>
        <a:off x="507891" y="4679016"/>
        <a:ext cx="2469835" cy="5935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BendingPictureCaption">
  <dgm:title val=""/>
  <dgm:desc val=""/>
  <dgm:catLst>
    <dgm:cat type="picture" pri="6000"/>
    <dgm:cat type="pictureconvert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7" srcId="0" destId="1" srcOrd="0" destOrd="0"/>
        <dgm:cxn modelId="8" srcId="0" destId="2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diagram">
    <dgm:varLst>
      <dgm:dir/>
    </dgm:varLst>
    <dgm:choose name="Name0">
      <dgm:if name="Name1" func="var" arg="dir" op="equ" val="norm">
        <dgm:alg type="snake">
          <dgm:param type="off" val="ctr"/>
        </dgm:alg>
      </dgm:if>
      <dgm:else name="Name2">
        <dgm:alg type="snake">
          <dgm:param type="grDir" val="tR"/>
          <dgm:param type="off" val="ctr"/>
        </dgm:alg>
      </dgm:else>
    </dgm:choose>
    <dgm:shape xmlns:r="http://schemas.openxmlformats.org/officeDocument/2006/relationships" r:blip="">
      <dgm:adjLst/>
    </dgm:shape>
    <dgm:constrLst>
      <dgm:constr type="primFontSz" for="des" ptType="node" op="equ" val="65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1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1.31"/>
        </dgm:alg>
        <dgm:shape xmlns:r="http://schemas.openxmlformats.org/officeDocument/2006/relationships" r:blip="">
          <dgm:adjLst/>
        </dgm:shape>
        <dgm:choose name="Name3">
          <dgm:if name="Name4" func="var" arg="dir" op="equ" val="norm">
            <dgm:constrLst>
              <dgm:constr type="l" for="ch" forName="Image" refType="w" fact="0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.19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if>
          <dgm:else name="Name5">
            <dgm:constrLst>
              <dgm:constr type="l" for="ch" forName="Image" refType="w" fact="0.06"/>
              <dgm:constr type="t" for="ch" forName="Image" refType="h" fact="0"/>
              <dgm:constr type="w" for="ch" forName="Image" refType="w" fact="0.94"/>
              <dgm:constr type="h" for="ch" forName="Image" refType="h" fact="0.91"/>
              <dgm:constr type="l" for="ch" forName="Parent" refType="w" fact="0"/>
              <dgm:constr type="t" for="ch" forName="Parent" refType="h" fact="0.745"/>
              <dgm:constr type="w" for="ch" forName="Parent" refType="w" fact="0.81"/>
              <dgm:constr type="h" for="ch" forName="Parent" refType="h" fact="0.255"/>
            </dgm:constrLst>
          </dgm:else>
        </dgm:choose>
        <dgm:layoutNode name="Image" styleLbl="bgShp">
          <dgm:alg type="sp"/>
          <dgm:shape xmlns:r="http://schemas.openxmlformats.org/officeDocument/2006/relationships" type="rect" r:blip="" blipPhldr="1">
            <dgm:adjLst/>
          </dgm:shape>
          <dgm:presOf/>
        </dgm:layoutNode>
        <dgm:layoutNode name="Parent" styleLbl="node0">
          <dgm:varLst>
            <dgm:bulletEnabled val="1"/>
          </dgm:varLst>
          <dgm:alg type="tx">
            <dgm:param type="txAnchorVertCh" val="mid"/>
            <dgm:param type="shpTxRTLAlignCh" val="r"/>
            <dgm:param type="lnSpAfParP" val="5"/>
          </dgm:alg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1471C2C-1567-47F4-803E-468024209D9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8F5B09-2954-46C6-97BB-9E10649FE2C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7F2C1D-F243-42AB-ADF2-E7CB4E04900E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9A204B-EBA9-4C6D-BFB2-A104F00C8E2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5F72FC-4D2D-4E5B-A4DD-62E2C822FB1E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3CDBB5-5B4A-4483-935D-A73935186B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237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0CE34E-5667-4A32-A6BA-10C7A552BC63}" type="datetimeFigureOut">
              <a:rPr lang="en-US" smtClean="0"/>
              <a:t>3/23/2023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CCE34D-CFF1-4FFE-815B-D050E7ED2D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3628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835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550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7576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83A999-5E0E-42CA-8400-604AE921FF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05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9E68F591-F3C7-4872-BBA0-0693794F4F1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999414" y="1051551"/>
            <a:ext cx="3565524" cy="2384898"/>
          </a:xfrm>
        </p:spPr>
        <p:txBody>
          <a:bodyPr anchor="b" anchorCtr="0">
            <a:noAutofit/>
          </a:bodyPr>
          <a:lstStyle/>
          <a:p>
            <a:r>
              <a:rPr lang="en-US" sz="4800" dirty="0"/>
              <a:t>3DFloat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967766A8-18D5-4391-8DB7-7BFF6427636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452360" cy="685800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38AD48E-7D67-4BE9-97B6-DB64DE525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7999413" y="445272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EB6FF8E2-165B-49EB-8120-14190F9491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 rot="5400000">
            <a:off x="10915300" y="5534727"/>
            <a:ext cx="667802" cy="631474"/>
            <a:chOff x="10478914" y="1506691"/>
            <a:chExt cx="667802" cy="631474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9B763A7-EE7D-4306-8306-01E8C86E6350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4B3A935F-6844-4FCE-B0AE-5492715A58F1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16EB97-6E8A-4B50-8701-7CB158044DC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999413" y="3568700"/>
            <a:ext cx="3565524" cy="1731963"/>
          </a:xfrm>
        </p:spPr>
        <p:txBody>
          <a:bodyPr>
            <a:noAutofit/>
          </a:bodyPr>
          <a:lstStyle>
            <a:lvl1pPr>
              <a:buNone/>
              <a:defRPr sz="2000"/>
            </a:lvl1pPr>
            <a:lvl2pPr>
              <a:buNone/>
              <a:defRPr sz="2000"/>
            </a:lvl2pPr>
            <a:lvl3pPr>
              <a:buNone/>
              <a:defRPr sz="2000"/>
            </a:lvl3pPr>
            <a:lvl4pPr>
              <a:buNone/>
              <a:defRPr sz="2000"/>
            </a:lvl4pPr>
            <a:lvl5pPr>
              <a:buNone/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0948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37931" y="5260967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 rot="2700000">
            <a:off x="10834944" y="17126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8100000">
            <a:off x="10849344" y="51834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EBCCE83C-72C8-4181-8D03-7CFB23A6FF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C6FCDFCC-38D1-43A4-918F-491DBA6B2C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3563936" cy="535354"/>
          </a:xfrm>
        </p:spPr>
        <p:txBody>
          <a:bodyPr anchor="b">
            <a:noAutofit/>
          </a:bodyPr>
          <a:lstStyle>
            <a:lvl1pPr marL="0" indent="0">
              <a:buNone/>
              <a:defRPr sz="20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8A9CB740-8581-4D62-8481-7ECBBEDA7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9476" y="2432304"/>
            <a:ext cx="3563936" cy="3515555"/>
          </a:xfrm>
        </p:spPr>
        <p:txBody>
          <a:bodyPr>
            <a:no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AB16E493-D962-46EC-BBB8-D7E68A64043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41573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88CC7C67-1BA6-42A6-B9D3-8EDF70A3DB3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341573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C17092A6-D0E6-4EF2-B3B8-AE35438D4D7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139659" y="1731375"/>
            <a:ext cx="3566160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20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 dirty="0"/>
              <a:t>Click to EDIT</a:t>
            </a:r>
          </a:p>
        </p:txBody>
      </p:sp>
      <p:sp>
        <p:nvSpPr>
          <p:cNvPr id="21" name="Content Placeholder 5">
            <a:extLst>
              <a:ext uri="{FF2B5EF4-FFF2-40B4-BE49-F238E27FC236}">
                <a16:creationId xmlns:a16="http://schemas.microsoft.com/office/drawing/2014/main" id="{4534254A-2561-400F-87CB-18A8D3538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139659" y="2427370"/>
            <a:ext cx="3508755" cy="3515555"/>
          </a:xfrm>
        </p:spPr>
        <p:txBody>
          <a:bodyPr>
            <a:noAutofit/>
          </a:bodyPr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2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E949202B-67AE-417A-A336-DF5257FFDC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85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86D546-2834-435F-950F-DCEFE654B3B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BD763BD-EAC5-4DB8-81AF-9743BB6A9576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46AF837-10C6-44A5-B8D6-960A57487B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225773" y="385222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477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itle 1">
            <a:extLst>
              <a:ext uri="{FF2B5EF4-FFF2-40B4-BE49-F238E27FC236}">
                <a16:creationId xmlns:a16="http://schemas.microsoft.com/office/drawing/2014/main" id="{97246E34-E6EE-4BF3-A0D3-A20868B5A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5BE5FFB-47D1-4474-B6CA-C3C936DF28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27610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008D9209-1A62-4AC3-BF92-94348A9BC0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56248" y="54864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ADBFB6B-1787-4549-91B6-D748C66B13C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556248" y="3429000"/>
            <a:ext cx="5084064" cy="2880360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06966E3E-9B30-4375-AC9A-23256CC87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1161347" y="125399"/>
            <a:ext cx="1404698" cy="1155641"/>
            <a:chOff x="11161347" y="125399"/>
            <a:chExt cx="1404698" cy="1155641"/>
          </a:xfrm>
        </p:grpSpPr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EBBC5A2-A37E-47DF-9230-9A75067F188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161347" y="125399"/>
              <a:ext cx="1341675" cy="926985"/>
            </a:xfrm>
            <a:custGeom>
              <a:avLst/>
              <a:gdLst>
                <a:gd name="connsiteX0" fmla="*/ 1049126 w 1341675"/>
                <a:gd name="connsiteY0" fmla="*/ 8962 h 926985"/>
                <a:gd name="connsiteX1" fmla="*/ 1341675 w 1341675"/>
                <a:gd name="connsiteY1" fmla="*/ 301511 h 926985"/>
                <a:gd name="connsiteX2" fmla="*/ 1130649 w 1341675"/>
                <a:gd name="connsiteY2" fmla="*/ 512537 h 926985"/>
                <a:gd name="connsiteX3" fmla="*/ 1107397 w 1341675"/>
                <a:gd name="connsiteY3" fmla="*/ 499917 h 926985"/>
                <a:gd name="connsiteX4" fmla="*/ 926985 w 1341675"/>
                <a:gd name="connsiteY4" fmla="*/ 463493 h 926985"/>
                <a:gd name="connsiteX5" fmla="*/ 463493 w 1341675"/>
                <a:gd name="connsiteY5" fmla="*/ 926985 h 926985"/>
                <a:gd name="connsiteX6" fmla="*/ 0 w 1341675"/>
                <a:gd name="connsiteY6" fmla="*/ 926985 h 926985"/>
                <a:gd name="connsiteX7" fmla="*/ 926985 w 1341675"/>
                <a:gd name="connsiteY7" fmla="*/ 0 h 926985"/>
                <a:gd name="connsiteX8" fmla="*/ 1021763 w 1341675"/>
                <a:gd name="connsiteY8" fmla="*/ 4786 h 926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1675" h="926985">
                  <a:moveTo>
                    <a:pt x="1049126" y="8962"/>
                  </a:moveTo>
                  <a:lnTo>
                    <a:pt x="1341675" y="301511"/>
                  </a:lnTo>
                  <a:lnTo>
                    <a:pt x="1130649" y="512537"/>
                  </a:lnTo>
                  <a:lnTo>
                    <a:pt x="1107397" y="499917"/>
                  </a:lnTo>
                  <a:cubicBezTo>
                    <a:pt x="1051945" y="476462"/>
                    <a:pt x="990979" y="463493"/>
                    <a:pt x="926985" y="463493"/>
                  </a:cubicBezTo>
                  <a:cubicBezTo>
                    <a:pt x="671005" y="463493"/>
                    <a:pt x="463493" y="671005"/>
                    <a:pt x="463493" y="926985"/>
                  </a:cubicBezTo>
                  <a:lnTo>
                    <a:pt x="0" y="926985"/>
                  </a:lnTo>
                  <a:cubicBezTo>
                    <a:pt x="0" y="415026"/>
                    <a:pt x="415025" y="0"/>
                    <a:pt x="926985" y="0"/>
                  </a:cubicBezTo>
                  <a:cubicBezTo>
                    <a:pt x="958982" y="0"/>
                    <a:pt x="990601" y="1621"/>
                    <a:pt x="1021763" y="478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54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781B9A-C230-4FFC-90A8-E0571B1DEDA7}"/>
                </a:ext>
              </a:extLst>
            </p:cNvPr>
            <p:cNvSpPr/>
            <p:nvPr/>
          </p:nvSpPr>
          <p:spPr>
            <a:xfrm rot="2700000">
              <a:off x="11798454" y="994196"/>
              <a:ext cx="107098" cy="466589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  <a:effectLst>
              <a:innerShdw blurRad="63500" dist="254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295925C-3570-40F1-B3CE-07D947ED4643}"/>
                </a:ext>
              </a:extLst>
            </p:cNvPr>
            <p:cNvSpPr>
              <a:spLocks noChangeAspect="1"/>
            </p:cNvSpPr>
            <p:nvPr/>
          </p:nvSpPr>
          <p:spPr>
            <a:xfrm rot="18900000">
              <a:off x="11228590" y="129580"/>
              <a:ext cx="1337455" cy="1042921"/>
            </a:xfrm>
            <a:custGeom>
              <a:avLst/>
              <a:gdLst>
                <a:gd name="connsiteX0" fmla="*/ 1084058 w 1337455"/>
                <a:gd name="connsiteY0" fmla="*/ 16081 h 1042921"/>
                <a:gd name="connsiteX1" fmla="*/ 1337455 w 1337455"/>
                <a:gd name="connsiteY1" fmla="*/ 269477 h 1042921"/>
                <a:gd name="connsiteX2" fmla="*/ 1060775 w 1337455"/>
                <a:gd name="connsiteY2" fmla="*/ 546158 h 1042921"/>
                <a:gd name="connsiteX3" fmla="*/ 1020394 w 1337455"/>
                <a:gd name="connsiteY3" fmla="*/ 532055 h 1042921"/>
                <a:gd name="connsiteX4" fmla="*/ 926985 w 1337455"/>
                <a:gd name="connsiteY4" fmla="*/ 521461 h 1042921"/>
                <a:gd name="connsiteX5" fmla="*/ 463492 w 1337455"/>
                <a:gd name="connsiteY5" fmla="*/ 1042921 h 1042921"/>
                <a:gd name="connsiteX6" fmla="*/ 0 w 1337455"/>
                <a:gd name="connsiteY6" fmla="*/ 1042921 h 1042921"/>
                <a:gd name="connsiteX7" fmla="*/ 926984 w 1337455"/>
                <a:gd name="connsiteY7" fmla="*/ 0 h 1042921"/>
                <a:gd name="connsiteX8" fmla="*/ 1021763 w 1337455"/>
                <a:gd name="connsiteY8" fmla="*/ 5384 h 1042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7455" h="1042921">
                  <a:moveTo>
                    <a:pt x="1084058" y="16081"/>
                  </a:moveTo>
                  <a:lnTo>
                    <a:pt x="1337455" y="269477"/>
                  </a:lnTo>
                  <a:lnTo>
                    <a:pt x="1060775" y="546158"/>
                  </a:lnTo>
                  <a:lnTo>
                    <a:pt x="1020394" y="532055"/>
                  </a:lnTo>
                  <a:cubicBezTo>
                    <a:pt x="990222" y="525109"/>
                    <a:pt x="958982" y="521461"/>
                    <a:pt x="926985" y="521461"/>
                  </a:cubicBezTo>
                  <a:cubicBezTo>
                    <a:pt x="671005" y="521461"/>
                    <a:pt x="463493" y="754927"/>
                    <a:pt x="463492" y="1042921"/>
                  </a:cubicBezTo>
                  <a:lnTo>
                    <a:pt x="0" y="1042921"/>
                  </a:lnTo>
                  <a:cubicBezTo>
                    <a:pt x="0" y="466932"/>
                    <a:pt x="415025" y="0"/>
                    <a:pt x="926984" y="0"/>
                  </a:cubicBezTo>
                  <a:cubicBezTo>
                    <a:pt x="958982" y="0"/>
                    <a:pt x="990600" y="1824"/>
                    <a:pt x="1021763" y="5384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394664AE-6DC5-428F-9AC4-5A8F67571F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94036" y="5610392"/>
            <a:ext cx="667802" cy="631474"/>
            <a:chOff x="10478914" y="1506691"/>
            <a:chExt cx="667802" cy="63147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288F304-7DF7-42FB-BD6F-D575128A1DDE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104835D9-7DE9-4DDD-A6C2-1C526822700A}"/>
                </a:ext>
              </a:extLst>
            </p:cNvPr>
            <p:cNvSpPr/>
            <p:nvPr/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83C43C1C-00B3-40E0-B073-B8C56206D0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303845" y="5427212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31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123629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1650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33253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562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0923D16-1EC5-4C17-ABA8-B13A1256B3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864" y="549275"/>
            <a:ext cx="3565524" cy="1997855"/>
          </a:xfrm>
        </p:spPr>
        <p:txBody>
          <a:bodyPr wrap="square" anchor="b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0294D8B-CF64-4C26-8C78-57A375E7D33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50863" y="2677306"/>
            <a:ext cx="3565525" cy="3415519"/>
          </a:xfrm>
        </p:spPr>
        <p:txBody>
          <a:bodyPr anchor="t" anchorCtr="0">
            <a:noAutofit/>
          </a:bodyPr>
          <a:lstStyle>
            <a:lvl1pPr>
              <a:buNone/>
              <a:defRPr/>
            </a:lvl1pPr>
          </a:lstStyle>
          <a:p>
            <a:pPr>
              <a:lnSpc>
                <a:spcPct val="120000"/>
              </a:lnSpc>
            </a:pPr>
            <a:r>
              <a:rPr lang="en-US" sz="1600" dirty="0"/>
              <a:t>Click to add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7BCF456-426F-435B-8DF0-A32A44F5A8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08928" y="1596771"/>
            <a:ext cx="3448558" cy="3448558"/>
          </a:xfrm>
          <a:custGeom>
            <a:avLst/>
            <a:gdLst>
              <a:gd name="connsiteX0" fmla="*/ 1724279 w 3448558"/>
              <a:gd name="connsiteY0" fmla="*/ 0 h 3448558"/>
              <a:gd name="connsiteX1" fmla="*/ 3448558 w 3448558"/>
              <a:gd name="connsiteY1" fmla="*/ 1724279 h 3448558"/>
              <a:gd name="connsiteX2" fmla="*/ 1724279 w 3448558"/>
              <a:gd name="connsiteY2" fmla="*/ 3448558 h 3448558"/>
              <a:gd name="connsiteX3" fmla="*/ 0 w 3448558"/>
              <a:gd name="connsiteY3" fmla="*/ 1724279 h 3448558"/>
              <a:gd name="connsiteX4" fmla="*/ 1724279 w 3448558"/>
              <a:gd name="connsiteY4" fmla="*/ 0 h 34485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8558" h="3448558">
                <a:moveTo>
                  <a:pt x="1724279" y="0"/>
                </a:moveTo>
                <a:cubicBezTo>
                  <a:pt x="2676572" y="0"/>
                  <a:pt x="3448558" y="771986"/>
                  <a:pt x="3448558" y="1724279"/>
                </a:cubicBezTo>
                <a:cubicBezTo>
                  <a:pt x="3448558" y="2676572"/>
                  <a:pt x="2676572" y="3448558"/>
                  <a:pt x="1724279" y="3448558"/>
                </a:cubicBezTo>
                <a:cubicBezTo>
                  <a:pt x="771986" y="3448558"/>
                  <a:pt x="0" y="2676572"/>
                  <a:pt x="0" y="1724279"/>
                </a:cubicBezTo>
                <a:cubicBezTo>
                  <a:pt x="0" y="771986"/>
                  <a:pt x="771986" y="0"/>
                  <a:pt x="1724279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4813A609-7079-46D5-9C1D-52004ABDAC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18575" y="596392"/>
            <a:ext cx="2263776" cy="2263776"/>
          </a:xfrm>
          <a:custGeom>
            <a:avLst/>
            <a:gdLst>
              <a:gd name="connsiteX0" fmla="*/ 1131888 w 2263776"/>
              <a:gd name="connsiteY0" fmla="*/ 0 h 2263776"/>
              <a:gd name="connsiteX1" fmla="*/ 2263776 w 2263776"/>
              <a:gd name="connsiteY1" fmla="*/ 1131888 h 2263776"/>
              <a:gd name="connsiteX2" fmla="*/ 1131888 w 2263776"/>
              <a:gd name="connsiteY2" fmla="*/ 2263776 h 2263776"/>
              <a:gd name="connsiteX3" fmla="*/ 0 w 2263776"/>
              <a:gd name="connsiteY3" fmla="*/ 1131888 h 2263776"/>
              <a:gd name="connsiteX4" fmla="*/ 1131888 w 2263776"/>
              <a:gd name="connsiteY4" fmla="*/ 0 h 22637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3776" h="2263776">
                <a:moveTo>
                  <a:pt x="1131888" y="0"/>
                </a:moveTo>
                <a:cubicBezTo>
                  <a:pt x="1757012" y="0"/>
                  <a:pt x="2263776" y="506764"/>
                  <a:pt x="2263776" y="1131888"/>
                </a:cubicBezTo>
                <a:cubicBezTo>
                  <a:pt x="2263776" y="1757012"/>
                  <a:pt x="1757012" y="2263776"/>
                  <a:pt x="1131888" y="2263776"/>
                </a:cubicBezTo>
                <a:cubicBezTo>
                  <a:pt x="506764" y="2263776"/>
                  <a:pt x="0" y="1757012"/>
                  <a:pt x="0" y="1131888"/>
                </a:cubicBezTo>
                <a:cubicBezTo>
                  <a:pt x="0" y="506764"/>
                  <a:pt x="506764" y="0"/>
                  <a:pt x="113188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5" name="Picture Placeholder 24">
            <a:extLst>
              <a:ext uri="{FF2B5EF4-FFF2-40B4-BE49-F238E27FC236}">
                <a16:creationId xmlns:a16="http://schemas.microsoft.com/office/drawing/2014/main" id="{A14F21DF-D5E0-4C6C-BA2C-D69D65DBB18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091612" y="3324733"/>
            <a:ext cx="2936876" cy="2936876"/>
          </a:xfrm>
          <a:custGeom>
            <a:avLst/>
            <a:gdLst>
              <a:gd name="connsiteX0" fmla="*/ 1468438 w 2936876"/>
              <a:gd name="connsiteY0" fmla="*/ 0 h 2936876"/>
              <a:gd name="connsiteX1" fmla="*/ 2936876 w 2936876"/>
              <a:gd name="connsiteY1" fmla="*/ 1468438 h 2936876"/>
              <a:gd name="connsiteX2" fmla="*/ 1468438 w 2936876"/>
              <a:gd name="connsiteY2" fmla="*/ 2936876 h 2936876"/>
              <a:gd name="connsiteX3" fmla="*/ 0 w 2936876"/>
              <a:gd name="connsiteY3" fmla="*/ 1468438 h 2936876"/>
              <a:gd name="connsiteX4" fmla="*/ 1468438 w 2936876"/>
              <a:gd name="connsiteY4" fmla="*/ 0 h 293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6876" h="2936876">
                <a:moveTo>
                  <a:pt x="1468438" y="0"/>
                </a:moveTo>
                <a:cubicBezTo>
                  <a:pt x="2279434" y="0"/>
                  <a:pt x="2936876" y="657442"/>
                  <a:pt x="2936876" y="1468438"/>
                </a:cubicBezTo>
                <a:cubicBezTo>
                  <a:pt x="2936876" y="2279434"/>
                  <a:pt x="2279434" y="2936876"/>
                  <a:pt x="1468438" y="2936876"/>
                </a:cubicBezTo>
                <a:cubicBezTo>
                  <a:pt x="657442" y="2936876"/>
                  <a:pt x="0" y="2279434"/>
                  <a:pt x="0" y="1468438"/>
                </a:cubicBezTo>
                <a:cubicBezTo>
                  <a:pt x="0" y="657442"/>
                  <a:pt x="657442" y="0"/>
                  <a:pt x="1468438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92FF63B4-C261-4597-9EE0-811D250B9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6548755" y="850167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92CF088-7F97-4A11-8A81-0EF641F69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602297" y="5691007"/>
            <a:ext cx="667802" cy="631474"/>
            <a:chOff x="3409557" y="4940429"/>
            <a:chExt cx="667802" cy="631474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65B23B7-CE74-4974-ABD8-BFA31D583416}"/>
                </a:ext>
              </a:extLst>
            </p:cNvPr>
            <p:cNvSpPr>
              <a:spLocks noChangeAspect="1"/>
            </p:cNvSpPr>
            <p:nvPr/>
          </p:nvSpPr>
          <p:spPr>
            <a:xfrm rot="8100000">
              <a:off x="3537358" y="4940429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F99BB1F-6C9D-4972-9EF4-98ACD7BE71E5}"/>
                </a:ext>
              </a:extLst>
            </p:cNvPr>
            <p:cNvSpPr/>
            <p:nvPr/>
          </p:nvSpPr>
          <p:spPr>
            <a:xfrm rot="13500000">
              <a:off x="3544558" y="4858365"/>
              <a:ext cx="270000" cy="540001"/>
            </a:xfrm>
            <a:prstGeom prst="ellipse">
              <a:avLst/>
            </a:prstGeom>
            <a:gradFill>
              <a:gsLst>
                <a:gs pos="100000">
                  <a:schemeClr val="accent1">
                    <a:lumMod val="60000"/>
                    <a:lumOff val="40000"/>
                    <a:alpha val="0"/>
                  </a:schemeClr>
                </a:gs>
                <a:gs pos="0">
                  <a:schemeClr val="bg2">
                    <a:lumMod val="75000"/>
                    <a:lumOff val="25000"/>
                    <a:alpha val="33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2841202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458B3A1-C77D-4AFC-B2C8-79520B53C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4507200"/>
            <a:ext cx="4500562" cy="1562959"/>
          </a:xfrm>
        </p:spPr>
        <p:txBody>
          <a:bodyPr wrap="square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551DA26-B267-4F28-B4D0-65B3EF6E111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8" name="Picture Placeholder 11">
            <a:extLst>
              <a:ext uri="{FF2B5EF4-FFF2-40B4-BE49-F238E27FC236}">
                <a16:creationId xmlns:a16="http://schemas.microsoft.com/office/drawing/2014/main" id="{95544A62-DA23-4840-99DE-09AFC8F4DC4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054096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Picture Placeholder 11">
            <a:extLst>
              <a:ext uri="{FF2B5EF4-FFF2-40B4-BE49-F238E27FC236}">
                <a16:creationId xmlns:a16="http://schemas.microsoft.com/office/drawing/2014/main" id="{0C91AF30-C5BB-4601-BDEB-E60C93A1693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83808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0" name="Picture Placeholder 11">
            <a:extLst>
              <a:ext uri="{FF2B5EF4-FFF2-40B4-BE49-F238E27FC236}">
                <a16:creationId xmlns:a16="http://schemas.microsoft.com/office/drawing/2014/main" id="{5B625AA5-EA5B-4115-A461-DA2C7087D83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137904" y="0"/>
            <a:ext cx="3054096" cy="3776472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6">
            <a:extLst>
              <a:ext uri="{FF2B5EF4-FFF2-40B4-BE49-F238E27FC236}">
                <a16:creationId xmlns:a16="http://schemas.microsoft.com/office/drawing/2014/main" id="{1B1AE41C-3196-4E6F-A3A8-313A92677FF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262411" y="4508500"/>
            <a:ext cx="6221412" cy="1563688"/>
          </a:xfrm>
        </p:spPr>
        <p:txBody>
          <a:bodyPr>
            <a:noAutofit/>
          </a:bodyPr>
          <a:lstStyle>
            <a:lvl1pPr marL="228600" indent="-228600">
              <a:lnSpc>
                <a:spcPct val="100000"/>
              </a:lnSpc>
              <a:buFont typeface="Arial" panose="020B0604020202020204" pitchFamily="34" charset="0"/>
              <a:buChar char="•"/>
              <a:defRPr sz="2000"/>
            </a:lvl1pPr>
            <a:lvl2pPr>
              <a:buNone/>
              <a:defRPr sz="1900"/>
            </a:lvl2pPr>
            <a:lvl3pPr>
              <a:buNone/>
              <a:defRPr sz="1900"/>
            </a:lvl3pPr>
            <a:lvl4pPr>
              <a:buNone/>
              <a:defRPr sz="1900"/>
            </a:lvl4pPr>
            <a:lvl5pPr>
              <a:buNone/>
              <a:defRPr sz="19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260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accent5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Tuesday, February 2, 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0517979-166D-4AAA-ABBC-0C3E5C2ECF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E111559-B769-4E2A-A891-97B3C4AA6BAC}"/>
              </a:ext>
            </a:extLst>
          </p:cNvPr>
          <p:cNvSpPr/>
          <p:nvPr userDrawn="1"/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anchor="b" anchorCtr="0">
            <a:noAutofit/>
          </a:bodyPr>
          <a:lstStyle>
            <a:lvl1pPr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816724"/>
            <a:ext cx="5437187" cy="2265216"/>
          </a:xfrm>
        </p:spPr>
        <p:txBody>
          <a:bodyPr>
            <a:noAutofit/>
          </a:bodyPr>
          <a:lstStyle>
            <a:lvl1pPr>
              <a:buNone/>
              <a:defRPr sz="2400"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429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brea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75B2FBE-0C5C-48AA-8D7F-9D5B7373CC9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solidFill>
            <a:schemeClr val="bg2"/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93411FC5-0B5A-4566-9984-827485AF92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557281"/>
            <a:ext cx="6640285" cy="3300719"/>
          </a:xfrm>
          <a:gradFill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60000"/>
                </a:schemeClr>
              </a:gs>
            </a:gsLst>
            <a:lin ang="10800000" scaled="1"/>
          </a:gradFill>
        </p:spPr>
        <p:txBody>
          <a:bodyPr>
            <a:noAutofit/>
          </a:bodyPr>
          <a:lstStyle>
            <a:lvl1pPr marL="548640" indent="0">
              <a:lnSpc>
                <a:spcPct val="200000"/>
              </a:lnSpc>
              <a:buNone/>
              <a:defRPr/>
            </a:lvl1pPr>
          </a:lstStyle>
          <a:p>
            <a:r>
              <a:rPr lang="en-US">
                <a:solidFill>
                  <a:schemeClr val="tx1">
                    <a:alpha val="60000"/>
                  </a:schemeClr>
                </a:solidFill>
              </a:rPr>
              <a:t>Click to edit Master subtitle style</a:t>
            </a:r>
            <a:endParaRPr lang="en-US" dirty="0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54E1219-253E-4FEF-A576-83857F44BA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0"/>
            <a:ext cx="6640285" cy="3535509"/>
          </a:xfrm>
          <a:gradFill flip="none" rotWithShape="1">
            <a:gsLst>
              <a:gs pos="0">
                <a:schemeClr val="bg2">
                  <a:alpha val="0"/>
                </a:schemeClr>
              </a:gs>
              <a:gs pos="50000">
                <a:schemeClr val="bg2">
                  <a:alpha val="70000"/>
                </a:schemeClr>
              </a:gs>
            </a:gsLst>
            <a:lin ang="10800000" scaled="1"/>
            <a:tileRect/>
          </a:gradFill>
        </p:spPr>
        <p:txBody>
          <a:bodyPr anchor="b" anchorCtr="0">
            <a:noAutofit/>
          </a:bodyPr>
          <a:lstStyle>
            <a:lvl1pPr marL="548640">
              <a:spcAft>
                <a:spcPts val="1200"/>
              </a:spcAft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93045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Chart Tabl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6071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062BF5C-3876-4161-B4FF-14CA94D3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4" y="549275"/>
            <a:ext cx="3566160" cy="3384550"/>
          </a:xfrm>
        </p:spPr>
        <p:txBody>
          <a:bodyPr wrap="square" anchor="b" anchorCtr="0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17C5C60-EC4D-410B-9997-0B7328960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0822156" y="4143453"/>
            <a:ext cx="734257" cy="760506"/>
            <a:chOff x="5243759" y="1363788"/>
            <a:chExt cx="734257" cy="760506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0573155C-3428-4F4F-AE66-A519D777EAAE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1853496C-159E-4D47-94B5-0835FB6511B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CE93E330-715B-44E8-84D9-CE166D428DAB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80A2FA6F-99B7-4984-A80C-570644889F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5668780" y="50590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439C8C03-81B3-4DE8-B96A-78258E4467C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550863" y="4097338"/>
            <a:ext cx="3565524" cy="2351087"/>
          </a:xfrm>
        </p:spPr>
        <p:txBody>
          <a:bodyPr>
            <a:noAutofit/>
          </a:bodyPr>
          <a:lstStyle>
            <a:lvl1pPr>
              <a:buNone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C1FBB56D-C8B1-4ED9-A5DB-72BA636DADF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35809" y="656633"/>
            <a:ext cx="5132388" cy="5132388"/>
          </a:xfrm>
          <a:custGeom>
            <a:avLst/>
            <a:gdLst>
              <a:gd name="connsiteX0" fmla="*/ 2566194 w 5132388"/>
              <a:gd name="connsiteY0" fmla="*/ 0 h 5132388"/>
              <a:gd name="connsiteX1" fmla="*/ 5132388 w 5132388"/>
              <a:gd name="connsiteY1" fmla="*/ 2566194 h 5132388"/>
              <a:gd name="connsiteX2" fmla="*/ 2566194 w 5132388"/>
              <a:gd name="connsiteY2" fmla="*/ 5132388 h 5132388"/>
              <a:gd name="connsiteX3" fmla="*/ 0 w 5132388"/>
              <a:gd name="connsiteY3" fmla="*/ 2566194 h 5132388"/>
              <a:gd name="connsiteX4" fmla="*/ 2566194 w 5132388"/>
              <a:gd name="connsiteY4" fmla="*/ 0 h 5132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solidFill>
            <a:schemeClr val="accent5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87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38C6F9E-A74F-4F54-9409-B6B93DF8C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F0F71C5-78A4-4793-9BD4-3DF0EE3E3E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 userDrawn="1"/>
        </p:nvSpPr>
        <p:spPr>
          <a:xfrm>
            <a:off x="10288775" y="76260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Title 5">
            <a:extLst>
              <a:ext uri="{FF2B5EF4-FFF2-40B4-BE49-F238E27FC236}">
                <a16:creationId xmlns:a16="http://schemas.microsoft.com/office/drawing/2014/main" id="{36F60F77-4CC9-4F86-B70A-85012C6588A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48640" y="548640"/>
            <a:ext cx="8281987" cy="1253041"/>
          </a:xfrm>
        </p:spPr>
        <p:txBody>
          <a:bodyPr>
            <a:noAutofit/>
          </a:bodyPr>
          <a:lstStyle/>
          <a:p>
            <a:r>
              <a:rPr lang="en-US" dirty="0"/>
              <a:t>Team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6093F87-C1F6-4FAB-B891-6F7D7FC20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800565" y="4518946"/>
            <a:ext cx="1980001" cy="1363916"/>
            <a:chOff x="4879602" y="3781429"/>
            <a:chExt cx="1980001" cy="1363916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1A4FD5C-1E5B-46D1-BA9D-99928D19AF04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B7DF0ED5-A971-408F-A055-C7E5D7A623C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noAutofit/>
            </a:bodyPr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AA81F353-4C5B-4A37-9846-2C1E2D0FC25F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42B74EA3-11CE-4D3F-99AD-162563447653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56" name="Picture Placeholder 55">
            <a:extLst>
              <a:ext uri="{FF2B5EF4-FFF2-40B4-BE49-F238E27FC236}">
                <a16:creationId xmlns:a16="http://schemas.microsoft.com/office/drawing/2014/main" id="{8F41896B-6DDA-4F82-9F74-3EBF93A3CD5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78992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EF85499B-C29A-4C8B-922C-7CE4771E352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838384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58" name="Picture Placeholder 55">
            <a:extLst>
              <a:ext uri="{FF2B5EF4-FFF2-40B4-BE49-F238E27FC236}">
                <a16:creationId xmlns:a16="http://schemas.microsoft.com/office/drawing/2014/main" id="{F82A1DB8-0AE7-4E17-B07B-FCF45B85EE1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61976" y="1993392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55">
            <a:extLst>
              <a:ext uri="{FF2B5EF4-FFF2-40B4-BE49-F238E27FC236}">
                <a16:creationId xmlns:a16="http://schemas.microsoft.com/office/drawing/2014/main" id="{A83EEB6C-83B7-471D-B5A4-4071534048D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485568" y="1990724"/>
            <a:ext cx="1691640" cy="1435608"/>
          </a:xfrm>
          <a:solidFill>
            <a:schemeClr val="accent5"/>
          </a:solidFill>
        </p:spPr>
        <p:txBody>
          <a:bodyPr>
            <a:noAutofit/>
          </a:bodyPr>
          <a:lstStyle/>
          <a:p>
            <a:r>
              <a:rPr lang="en-US"/>
              <a:t>Click icon to add picture</a:t>
            </a:r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17A96A8C-F792-485A-9BB9-4DEDCA0CE6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079500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1" name="Text Placeholder 60">
            <a:extLst>
              <a:ext uri="{FF2B5EF4-FFF2-40B4-BE49-F238E27FC236}">
                <a16:creationId xmlns:a16="http://schemas.microsoft.com/office/drawing/2014/main" id="{6C65AE07-519E-4E3B-8521-621C8343914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078733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5" name="Text Placeholder 62">
            <a:extLst>
              <a:ext uri="{FF2B5EF4-FFF2-40B4-BE49-F238E27FC236}">
                <a16:creationId xmlns:a16="http://schemas.microsoft.com/office/drawing/2014/main" id="{FB878318-C287-428B-8105-429BC4B03F5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839151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4" name="Text Placeholder 60">
            <a:extLst>
              <a:ext uri="{FF2B5EF4-FFF2-40B4-BE49-F238E27FC236}">
                <a16:creationId xmlns:a16="http://schemas.microsoft.com/office/drawing/2014/main" id="{1465E516-2CEF-4F9E-9375-7D41DCFCBB4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838384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7" name="Text Placeholder 62">
            <a:extLst>
              <a:ext uri="{FF2B5EF4-FFF2-40B4-BE49-F238E27FC236}">
                <a16:creationId xmlns:a16="http://schemas.microsoft.com/office/drawing/2014/main" id="{FE012CE3-36AA-4016-A88E-27BCFFEFD69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662743" y="3781425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6" name="Text Placeholder 60">
            <a:extLst>
              <a:ext uri="{FF2B5EF4-FFF2-40B4-BE49-F238E27FC236}">
                <a16:creationId xmlns:a16="http://schemas.microsoft.com/office/drawing/2014/main" id="{8D5671AF-0137-4226-8A84-2784817E519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61976" y="4232949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69" name="Text Placeholder 62">
            <a:extLst>
              <a:ext uri="{FF2B5EF4-FFF2-40B4-BE49-F238E27FC236}">
                <a16:creationId xmlns:a16="http://schemas.microsoft.com/office/drawing/2014/main" id="{DA1587F0-23BF-4FB8-B06C-2B0AA928E93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433112" y="3787288"/>
            <a:ext cx="1711325" cy="365760"/>
          </a:xfrm>
        </p:spPr>
        <p:txBody>
          <a:bodyPr>
            <a:noAutofit/>
          </a:bodyPr>
          <a:lstStyle>
            <a:lvl1pPr>
              <a:buNone/>
              <a:defRPr sz="2000" b="1"/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68" name="Text Placeholder 60">
            <a:extLst>
              <a:ext uri="{FF2B5EF4-FFF2-40B4-BE49-F238E27FC236}">
                <a16:creationId xmlns:a16="http://schemas.microsoft.com/office/drawing/2014/main" id="{565C0B22-B5E7-44BB-A17C-7FB5BB5D82B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432345" y="4238812"/>
            <a:ext cx="1711572" cy="638175"/>
          </a:xfrm>
        </p:spPr>
        <p:txBody>
          <a:bodyPr>
            <a:noAutofit/>
          </a:bodyPr>
          <a:lstStyle>
            <a:lvl1pPr>
              <a:buNone/>
              <a:defRPr sz="18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7769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48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731375"/>
            <a:ext cx="5437186" cy="535354"/>
          </a:xfrm>
        </p:spPr>
        <p:txBody>
          <a:bodyPr anchor="b">
            <a:no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427370"/>
            <a:ext cx="5429114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731375"/>
            <a:ext cx="5436392" cy="535354"/>
          </a:xfrm>
        </p:spPr>
        <p:txBody>
          <a:bodyPr vert="horz" wrap="square" lIns="0" tIns="0" rIns="0" bIns="0" rtlCol="0" anchor="b">
            <a:noAutofit/>
          </a:bodyPr>
          <a:lstStyle>
            <a:lvl1pPr>
              <a:buNone/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228600" lvl="0" indent="-22860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427370"/>
            <a:ext cx="5436391" cy="3515555"/>
          </a:xfrm>
        </p:spPr>
        <p:txBody>
          <a:bodyPr>
            <a:noAutofit/>
          </a:bodyPr>
          <a:lstStyle>
            <a:lvl1pPr>
              <a:defRPr sz="24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Tuesday, February 2, 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>
            <a:noAutofit/>
          </a:bodyPr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392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/>
          <a:p>
            <a:pPr lvl="0">
              <a:lnSpc>
                <a:spcPct val="100000"/>
              </a:lnSpc>
            </a:pPr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1255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9" r:id="rId1"/>
    <p:sldLayoutId id="2147483700" r:id="rId2"/>
    <p:sldLayoutId id="2147483733" r:id="rId3"/>
    <p:sldLayoutId id="2147483687" r:id="rId4"/>
    <p:sldLayoutId id="2147483734" r:id="rId5"/>
    <p:sldLayoutId id="2147483686" r:id="rId6"/>
    <p:sldLayoutId id="2147483696" r:id="rId7"/>
    <p:sldLayoutId id="2147483707" r:id="rId8"/>
    <p:sldLayoutId id="2147483689" r:id="rId9"/>
    <p:sldLayoutId id="2147483697" r:id="rId10"/>
    <p:sldLayoutId id="2147483731" r:id="rId11"/>
    <p:sldLayoutId id="2147483693" r:id="rId12"/>
    <p:sldLayoutId id="2147483685" r:id="rId13"/>
    <p:sldLayoutId id="2147483688" r:id="rId14"/>
    <p:sldLayoutId id="2147483691" r:id="rId15"/>
    <p:sldLayoutId id="2147483692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2" pos="3840">
          <p15:clr>
            <a:srgbClr val="F26B43"/>
          </p15:clr>
        </p15:guide>
        <p15:guide id="33" orient="horz" pos="2160">
          <p15:clr>
            <a:srgbClr val="F26B43"/>
          </p15:clr>
        </p15:guide>
        <p15:guide id="34" pos="347">
          <p15:clr>
            <a:srgbClr val="F26B43"/>
          </p15:clr>
        </p15:guide>
        <p15:guide id="35" pos="7333">
          <p15:clr>
            <a:srgbClr val="F26B43"/>
          </p15:clr>
        </p15:guide>
        <p15:guide id="36" orient="horz" pos="346">
          <p15:clr>
            <a:srgbClr val="F26B43"/>
          </p15:clr>
        </p15:guide>
        <p15:guide id="37" orient="horz" pos="3974">
          <p15:clr>
            <a:srgbClr val="F26B43"/>
          </p15:clr>
        </p15:guide>
        <p15:guide id="38" pos="824">
          <p15:clr>
            <a:srgbClr val="A4A3A4"/>
          </p15:clr>
        </p15:guide>
        <p15:guide id="39" pos="937">
          <p15:clr>
            <a:srgbClr val="A4A3A4"/>
          </p15:clr>
        </p15:guide>
        <p15:guide id="40" pos="1413">
          <p15:clr>
            <a:srgbClr val="A4A3A4"/>
          </p15:clr>
        </p15:guide>
        <p15:guide id="41" pos="1527">
          <p15:clr>
            <a:srgbClr val="A4A3A4"/>
          </p15:clr>
        </p15:guide>
        <p15:guide id="42" pos="2003">
          <p15:clr>
            <a:srgbClr val="A4A3A4"/>
          </p15:clr>
        </p15:guide>
        <p15:guide id="43" pos="2116">
          <p15:clr>
            <a:srgbClr val="A4A3A4"/>
          </p15:clr>
        </p15:guide>
        <p15:guide id="44" pos="2593">
          <p15:clr>
            <a:srgbClr val="A4A3A4"/>
          </p15:clr>
        </p15:guide>
        <p15:guide id="45" pos="2706">
          <p15:clr>
            <a:srgbClr val="A4A3A4"/>
          </p15:clr>
        </p15:guide>
        <p15:guide id="46" pos="3182">
          <p15:clr>
            <a:srgbClr val="A4A3A4"/>
          </p15:clr>
        </p15:guide>
        <p15:guide id="47" pos="3318">
          <p15:clr>
            <a:srgbClr val="A4A3A4"/>
          </p15:clr>
        </p15:guide>
        <p15:guide id="48" pos="3772">
          <p15:clr>
            <a:srgbClr val="A4A3A4"/>
          </p15:clr>
        </p15:guide>
        <p15:guide id="49" pos="3908">
          <p15:clr>
            <a:srgbClr val="A4A3A4"/>
          </p15:clr>
        </p15:guide>
        <p15:guide id="50" pos="4362">
          <p15:clr>
            <a:srgbClr val="A4A3A4"/>
          </p15:clr>
        </p15:guide>
        <p15:guide id="51" pos="4498">
          <p15:clr>
            <a:srgbClr val="A4A3A4"/>
          </p15:clr>
        </p15:guide>
        <p15:guide id="52" pos="4951">
          <p15:clr>
            <a:srgbClr val="A4A3A4"/>
          </p15:clr>
        </p15:guide>
        <p15:guide id="53" pos="5087">
          <p15:clr>
            <a:srgbClr val="A4A3A4"/>
          </p15:clr>
        </p15:guide>
        <p15:guide id="54" pos="5541">
          <p15:clr>
            <a:srgbClr val="A4A3A4"/>
          </p15:clr>
        </p15:guide>
        <p15:guide id="55" pos="5677">
          <p15:clr>
            <a:srgbClr val="A4A3A4"/>
          </p15:clr>
        </p15:guide>
        <p15:guide id="56" pos="6153">
          <p15:clr>
            <a:srgbClr val="A4A3A4"/>
          </p15:clr>
        </p15:guide>
        <p15:guide id="57" pos="6267">
          <p15:clr>
            <a:srgbClr val="A4A3A4"/>
          </p15:clr>
        </p15:guide>
        <p15:guide id="58" pos="6743">
          <p15:clr>
            <a:srgbClr val="A4A3A4"/>
          </p15:clr>
        </p15:guide>
        <p15:guide id="59" pos="6856">
          <p15:clr>
            <a:srgbClr val="A4A3A4"/>
          </p15:clr>
        </p15:guide>
        <p15:guide id="60" orient="horz" pos="3838">
          <p15:clr>
            <a:srgbClr val="A4A3A4"/>
          </p15:clr>
        </p15:guide>
        <p15:guide id="61" orient="horz" pos="2092">
          <p15:clr>
            <a:srgbClr val="A4A3A4"/>
          </p15:clr>
        </p15:guide>
        <p15:guide id="62" orient="horz" pos="2228">
          <p15:clr>
            <a:srgbClr val="A4A3A4"/>
          </p15:clr>
        </p15:guide>
        <p15:guide id="63" orient="horz" pos="845">
          <p15:clr>
            <a:srgbClr val="A4A3A4"/>
          </p15:clr>
        </p15:guide>
        <p15:guide id="64" orient="horz" pos="958">
          <p15:clr>
            <a:srgbClr val="A4A3A4"/>
          </p15:clr>
        </p15:guide>
        <p15:guide id="65" orient="horz" pos="1480">
          <p15:clr>
            <a:srgbClr val="A4A3A4"/>
          </p15:clr>
        </p15:guide>
        <p15:guide id="66" orient="horz" pos="1593">
          <p15:clr>
            <a:srgbClr val="A4A3A4"/>
          </p15:clr>
        </p15:guide>
        <p15:guide id="67" orient="horz" pos="2727">
          <p15:clr>
            <a:srgbClr val="A4A3A4"/>
          </p15:clr>
        </p15:guide>
        <p15:guide id="68" orient="horz" pos="2840">
          <p15:clr>
            <a:srgbClr val="A4A3A4"/>
          </p15:clr>
        </p15:guide>
        <p15:guide id="69" orient="horz" pos="3339">
          <p15:clr>
            <a:srgbClr val="A4A3A4"/>
          </p15:clr>
        </p15:guide>
        <p15:guide id="70" orient="horz" pos="3475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13" Type="http://schemas.microsoft.com/office/2007/relationships/diagramDrawing" Target="../diagrams/drawing3.xml"/><Relationship Id="rId18" Type="http://schemas.microsoft.com/office/2007/relationships/diagramDrawing" Target="../diagrams/drawing4.xml"/><Relationship Id="rId3" Type="http://schemas.openxmlformats.org/officeDocument/2006/relationships/image" Target="../media/image3.png"/><Relationship Id="rId21" Type="http://schemas.openxmlformats.org/officeDocument/2006/relationships/diagramQuickStyle" Target="../diagrams/quickStyle5.xml"/><Relationship Id="rId7" Type="http://schemas.openxmlformats.org/officeDocument/2006/relationships/diagramColors" Target="../diagrams/colors2.xml"/><Relationship Id="rId12" Type="http://schemas.openxmlformats.org/officeDocument/2006/relationships/diagramColors" Target="../diagrams/colors3.xml"/><Relationship Id="rId17" Type="http://schemas.openxmlformats.org/officeDocument/2006/relationships/diagramColors" Target="../diagrams/colors4.xml"/><Relationship Id="rId2" Type="http://schemas.openxmlformats.org/officeDocument/2006/relationships/notesSlide" Target="../notesSlides/notesSlide3.xml"/><Relationship Id="rId16" Type="http://schemas.openxmlformats.org/officeDocument/2006/relationships/diagramQuickStyle" Target="../diagrams/quickStyle4.xml"/><Relationship Id="rId20" Type="http://schemas.openxmlformats.org/officeDocument/2006/relationships/diagramLayout" Target="../diagrams/layout5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2.xml"/><Relationship Id="rId11" Type="http://schemas.openxmlformats.org/officeDocument/2006/relationships/diagramQuickStyle" Target="../diagrams/quickStyle3.xml"/><Relationship Id="rId5" Type="http://schemas.openxmlformats.org/officeDocument/2006/relationships/diagramLayout" Target="../diagrams/layout2.xml"/><Relationship Id="rId15" Type="http://schemas.openxmlformats.org/officeDocument/2006/relationships/diagramLayout" Target="../diagrams/layout4.xml"/><Relationship Id="rId23" Type="http://schemas.microsoft.com/office/2007/relationships/diagramDrawing" Target="../diagrams/drawing5.xml"/><Relationship Id="rId10" Type="http://schemas.openxmlformats.org/officeDocument/2006/relationships/diagramLayout" Target="../diagrams/layout3.xml"/><Relationship Id="rId19" Type="http://schemas.openxmlformats.org/officeDocument/2006/relationships/diagramData" Target="../diagrams/data5.xml"/><Relationship Id="rId4" Type="http://schemas.openxmlformats.org/officeDocument/2006/relationships/diagramData" Target="../diagrams/data2.xml"/><Relationship Id="rId9" Type="http://schemas.openxmlformats.org/officeDocument/2006/relationships/diagramData" Target="../diagrams/data3.xml"/><Relationship Id="rId14" Type="http://schemas.openxmlformats.org/officeDocument/2006/relationships/diagramData" Target="../diagrams/data4.xml"/><Relationship Id="rId22" Type="http://schemas.openxmlformats.org/officeDocument/2006/relationships/diagramColors" Target="../diagrams/colors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1" name="Oval 13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6E938C-9D94-4B05-979A-D39FFC45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3" y="549275"/>
            <a:ext cx="5437187" cy="29862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6400" dirty="0"/>
              <a:t>Analyzing  </a:t>
            </a: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Beer Ratings </a:t>
            </a:r>
            <a:r>
              <a:rPr lang="en-US" sz="6400" dirty="0"/>
              <a:t>Reviews</a:t>
            </a:r>
            <a:endParaRPr lang="en-US" sz="6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11267-FC52-4990-8D98-010AFABA554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50863" y="3940128"/>
            <a:ext cx="5437187" cy="2152697"/>
          </a:xfrm>
        </p:spPr>
        <p:txBody>
          <a:bodyPr vert="horz" wrap="square" lIns="0" tIns="0" rIns="0" bIns="0" rtlCol="0">
            <a:normAutofit/>
          </a:bodyPr>
          <a:lstStyle/>
          <a:p>
            <a:pPr marL="0" indent="0">
              <a:lnSpc>
                <a:spcPct val="100000"/>
              </a:lnSpc>
            </a:pPr>
            <a:r>
              <a:rPr lang="en-US" sz="2400" kern="1200" dirty="0">
                <a:latin typeface="+mj-lt"/>
                <a:ea typeface="+mn-ea"/>
                <a:cs typeface="+mn-cs"/>
              </a:rPr>
              <a:t>Luciano Sabbatini</a:t>
            </a:r>
          </a:p>
        </p:txBody>
      </p:sp>
    </p:spTree>
    <p:extLst>
      <p:ext uri="{BB962C8B-B14F-4D97-AF65-F5344CB8AC3E}">
        <p14:creationId xmlns:p14="http://schemas.microsoft.com/office/powerpoint/2010/main" val="752814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 descr="A group of bottles on a table&#10;&#10;Description automatically generated with medium confidence">
            <a:extLst>
              <a:ext uri="{FF2B5EF4-FFF2-40B4-BE49-F238E27FC236}">
                <a16:creationId xmlns:a16="http://schemas.microsoft.com/office/drawing/2014/main" id="{458E5669-B075-FD9C-0AE8-8FAE0548469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3064" r="6936"/>
          <a:stretch/>
        </p:blipFill>
        <p:spPr>
          <a:xfrm>
            <a:off x="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60021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2">
            <a:extLst>
              <a:ext uri="{FF2B5EF4-FFF2-40B4-BE49-F238E27FC236}">
                <a16:creationId xmlns:a16="http://schemas.microsoft.com/office/drawing/2014/main" id="{60B7752B-728D-4CA3-8923-C4F7F7702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7308850" cy="9864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The Dataset</a:t>
            </a:r>
          </a:p>
        </p:txBody>
      </p:sp>
      <p:sp>
        <p:nvSpPr>
          <p:cNvPr id="18" name="Rectangle 14">
            <a:extLst>
              <a:ext uri="{FF2B5EF4-FFF2-40B4-BE49-F238E27FC236}">
                <a16:creationId xmlns:a16="http://schemas.microsoft.com/office/drawing/2014/main" id="{88392DC7-0988-443B-A0D0-E726C7DB62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83435"/>
            <a:ext cx="12192000" cy="4774564"/>
          </a:xfrm>
          <a:prstGeom prst="rect">
            <a:avLst/>
          </a:prstGeom>
          <a:solidFill>
            <a:schemeClr val="bg2">
              <a:lumMod val="10000"/>
              <a:lumOff val="90000"/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602769D-9389-614F-8610-53D8CDC0BD8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AA2D73DA-E134-B8F5-882F-496059C7C9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2326699"/>
              </p:ext>
            </p:extLst>
          </p:nvPr>
        </p:nvGraphicFramePr>
        <p:xfrm>
          <a:off x="550863" y="2624135"/>
          <a:ext cx="11090276" cy="3468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40286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ECDBC6B6-4BB5-39D0-D9E4-B19162517D0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pSp>
        <p:nvGrpSpPr>
          <p:cNvPr id="47" name="Group 34">
            <a:extLst>
              <a:ext uri="{FF2B5EF4-FFF2-40B4-BE49-F238E27FC236}">
                <a16:creationId xmlns:a16="http://schemas.microsoft.com/office/drawing/2014/main" id="{3BDBC526-6DCD-4FF6-8395-D8C22E46E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48" name="Freeform: Shape 35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9" name="Oval 36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Oval 37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: Shape 38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 useBgFill="1">
        <p:nvSpPr>
          <p:cNvPr id="52" name="Rectangle 40">
            <a:extLst>
              <a:ext uri="{FF2B5EF4-FFF2-40B4-BE49-F238E27FC236}">
                <a16:creationId xmlns:a16="http://schemas.microsoft.com/office/drawing/2014/main" id="{A5931BE0-4B93-4D6C-878E-ACC59D6B4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42">
            <a:extLst>
              <a:ext uri="{FF2B5EF4-FFF2-40B4-BE49-F238E27FC236}">
                <a16:creationId xmlns:a16="http://schemas.microsoft.com/office/drawing/2014/main" id="{34F32A54-C851-4ADC-B81A-DEE6F5A090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3" name="Diagram 62">
            <a:extLst>
              <a:ext uri="{FF2B5EF4-FFF2-40B4-BE49-F238E27FC236}">
                <a16:creationId xmlns:a16="http://schemas.microsoft.com/office/drawing/2014/main" id="{1DC97E71-4E50-4F4D-91A5-24ED7A333BC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7702749"/>
              </p:ext>
            </p:extLst>
          </p:nvPr>
        </p:nvGraphicFramePr>
        <p:xfrm>
          <a:off x="2354" y="68755"/>
          <a:ext cx="3049180" cy="5973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7BD6A97A-9772-98EE-B2BA-907DDCD113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9619684"/>
              </p:ext>
            </p:extLst>
          </p:nvPr>
        </p:nvGraphicFramePr>
        <p:xfrm>
          <a:off x="3030954" y="111693"/>
          <a:ext cx="3049180" cy="5973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31E5CCD8-8F26-31F6-C51C-3BDA3BD3E41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23992747"/>
              </p:ext>
            </p:extLst>
          </p:nvPr>
        </p:nvGraphicFramePr>
        <p:xfrm>
          <a:off x="6071170" y="111673"/>
          <a:ext cx="3049180" cy="5973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graphicFrame>
        <p:nvGraphicFramePr>
          <p:cNvPr id="14" name="Diagram 13">
            <a:extLst>
              <a:ext uri="{FF2B5EF4-FFF2-40B4-BE49-F238E27FC236}">
                <a16:creationId xmlns:a16="http://schemas.microsoft.com/office/drawing/2014/main" id="{E836A3B9-0CDA-61DB-3193-4CC67205F3F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0936518"/>
              </p:ext>
            </p:extLst>
          </p:nvPr>
        </p:nvGraphicFramePr>
        <p:xfrm>
          <a:off x="9148469" y="103262"/>
          <a:ext cx="3049180" cy="59737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9" r:lo="rId20" r:qs="rId21" r:cs="rId22"/>
          </a:graphicData>
        </a:graphic>
      </p:graphicFrame>
    </p:spTree>
    <p:extLst>
      <p:ext uri="{BB962C8B-B14F-4D97-AF65-F5344CB8AC3E}">
        <p14:creationId xmlns:p14="http://schemas.microsoft.com/office/powerpoint/2010/main" val="345591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F1B0BF9D-5891-47B7-8675-4CD479C656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1B0BF9D-5891-47B7-8675-4CD479C656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F1B0BF9D-5891-47B7-8675-4CD479C656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F1B0BF9D-5891-47B7-8675-4CD479C656E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graphicEl>
                                              <a:dgm id="{B9354B7E-82EF-4DBB-B227-104E5BF9CA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9354B7E-82EF-4DBB-B227-104E5BF9CA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dgm id="{B9354B7E-82EF-4DBB-B227-104E5BF9CA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B9354B7E-82EF-4DBB-B227-104E5BF9CA1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3" grpId="0" uiExpand="1">
        <p:bldSub>
          <a:bldDgm bld="one"/>
        </p:bldSub>
      </p:bldGraphic>
      <p:bldGraphic spid="5" grpId="0" uiExpand="1">
        <p:bldSub>
          <a:bldDgm bld="one"/>
        </p:bldSub>
      </p:bldGraphic>
      <p:bldGraphic spid="8" grpId="0" uiExpand="1">
        <p:bldSub>
          <a:bldDgm bld="one"/>
        </p:bldSub>
      </p:bldGraphic>
      <p:bldGraphic spid="14" grpId="0" uiExpand="1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E174092-82D3-44E0-8948-4096232ED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50800"/>
            <a:ext cx="8881895" cy="986400"/>
          </a:xfrm>
        </p:spPr>
        <p:txBody>
          <a:bodyPr wrap="square" anchor="ctr">
            <a:normAutofit/>
          </a:bodyPr>
          <a:lstStyle/>
          <a:p>
            <a:r>
              <a:rPr lang="en-US" dirty="0"/>
              <a:t>Correlations with Overall Rating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FF233E-5883-E553-B344-27FC41406F84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89E1104F-6BDB-29A1-EB9E-11BD9AC8CF4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8201154"/>
              </p:ext>
            </p:extLst>
          </p:nvPr>
        </p:nvGraphicFramePr>
        <p:xfrm>
          <a:off x="550862" y="1756611"/>
          <a:ext cx="11011485" cy="48678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8224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D69C2071-4DDD-C771-7A78-B89F45A3FB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65708-2721-A835-B478-6FCAA8A92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0716" y="866275"/>
            <a:ext cx="4463716" cy="488482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en-US" sz="4400" spc="600" dirty="0">
                <a:solidFill>
                  <a:srgbClr val="FFFFFF"/>
                </a:solidFill>
                <a:latin typeface="+mj-lt"/>
              </a:rPr>
              <a:t>At what time of the year does beer get the best reviews?</a:t>
            </a:r>
          </a:p>
          <a:p>
            <a:pPr marL="0" indent="0" algn="ctr">
              <a:buNone/>
            </a:pPr>
            <a:endParaRPr lang="de-DE" sz="4400" spc="600" dirty="0">
              <a:solidFill>
                <a:schemeClr val="accent2"/>
              </a:solidFill>
              <a:latin typeface="+mj-lt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9D291BD-540D-FB07-672A-0EEF88DE49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85" t="460" r="64" b="1"/>
          <a:stretch/>
        </p:blipFill>
        <p:spPr>
          <a:xfrm>
            <a:off x="2934356" y="553452"/>
            <a:ext cx="9161392" cy="5751095"/>
          </a:xfrm>
          <a:prstGeom prst="roundRect">
            <a:avLst>
              <a:gd name="adj" fmla="val 3069"/>
            </a:avLst>
          </a:prstGeom>
        </p:spPr>
      </p:pic>
    </p:spTree>
    <p:extLst>
      <p:ext uri="{BB962C8B-B14F-4D97-AF65-F5344CB8AC3E}">
        <p14:creationId xmlns:p14="http://schemas.microsoft.com/office/powerpoint/2010/main" val="337647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044 0.04398 L -0.36224 -0.0247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096" y="-344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2F3840B0-B268-715E-E70E-FF6A50AF213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65708-2721-A835-B478-6FCAA8A92C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20716" y="866275"/>
            <a:ext cx="4463716" cy="4884820"/>
          </a:xfrm>
        </p:spPr>
        <p:txBody>
          <a:bodyPr anchor="ctr"/>
          <a:lstStyle/>
          <a:p>
            <a:pPr marL="0" indent="0" algn="ctr">
              <a:buNone/>
            </a:pP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Which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 style </a:t>
            </a: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of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 </a:t>
            </a: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beer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 </a:t>
            </a: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is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 </a:t>
            </a: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the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 </a:t>
            </a: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best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 </a:t>
            </a: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bet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 </a:t>
            </a: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for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 a </a:t>
            </a: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good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 </a:t>
            </a:r>
            <a:r>
              <a:rPr lang="de-DE" sz="4400" spc="600" dirty="0" err="1">
                <a:solidFill>
                  <a:srgbClr val="FFFFFF"/>
                </a:solidFill>
                <a:latin typeface="+mj-lt"/>
              </a:rPr>
              <a:t>experience</a:t>
            </a:r>
            <a:r>
              <a:rPr lang="de-DE" sz="4400" spc="600" dirty="0">
                <a:solidFill>
                  <a:srgbClr val="FFFFFF"/>
                </a:solidFill>
                <a:latin typeface="+mj-lt"/>
              </a:rPr>
              <a:t>?</a:t>
            </a:r>
            <a:endParaRPr lang="de-DE" sz="4400" spc="600" dirty="0">
              <a:solidFill>
                <a:schemeClr val="accent2"/>
              </a:solidFill>
              <a:latin typeface="+mj-lt"/>
            </a:endParaRPr>
          </a:p>
        </p:txBody>
      </p:sp>
      <p:pic>
        <p:nvPicPr>
          <p:cNvPr id="6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F9D291BD-540D-FB07-672A-0EEF88DE49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23"/>
          <a:stretch/>
        </p:blipFill>
        <p:spPr>
          <a:xfrm>
            <a:off x="2610853" y="276726"/>
            <a:ext cx="9420726" cy="6467489"/>
          </a:xfrm>
          <a:prstGeom prst="roundRect">
            <a:avLst>
              <a:gd name="adj" fmla="val 2514"/>
            </a:avLst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BBC79A3-F5B4-0A36-C858-63536F9A356D}"/>
              </a:ext>
            </a:extLst>
          </p:cNvPr>
          <p:cNvGrpSpPr/>
          <p:nvPr/>
        </p:nvGrpSpPr>
        <p:grpSpPr>
          <a:xfrm>
            <a:off x="2179336" y="543087"/>
            <a:ext cx="9719879" cy="1212831"/>
            <a:chOff x="737475" y="1464331"/>
            <a:chExt cx="10658019" cy="1385890"/>
          </a:xfrm>
        </p:grpSpPr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7EE51989-3F79-8C3B-6768-A5F5DED7249B}"/>
                </a:ext>
              </a:extLst>
            </p:cNvPr>
            <p:cNvSpPr/>
            <p:nvPr/>
          </p:nvSpPr>
          <p:spPr>
            <a:xfrm>
              <a:off x="1224951" y="1464331"/>
              <a:ext cx="10170543" cy="1385890"/>
            </a:xfrm>
            <a:prstGeom prst="roundRect">
              <a:avLst>
                <a:gd name="adj" fmla="val 12122"/>
              </a:avLst>
            </a:prstGeom>
            <a:solidFill>
              <a:srgbClr val="FF66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Arrow: Right 12">
              <a:extLst>
                <a:ext uri="{FF2B5EF4-FFF2-40B4-BE49-F238E27FC236}">
                  <a16:creationId xmlns:a16="http://schemas.microsoft.com/office/drawing/2014/main" id="{EA167B62-A9C6-C3F3-14A1-553EA4FC107A}"/>
                </a:ext>
              </a:extLst>
            </p:cNvPr>
            <p:cNvSpPr/>
            <p:nvPr/>
          </p:nvSpPr>
          <p:spPr>
            <a:xfrm>
              <a:off x="737475" y="1871706"/>
              <a:ext cx="684673" cy="439947"/>
            </a:xfrm>
            <a:prstGeom prst="rightArrow">
              <a:avLst>
                <a:gd name="adj1" fmla="val 43103"/>
                <a:gd name="adj2" fmla="val 65517"/>
              </a:avLst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9BEE85B-A796-F1CD-D966-B7BEF03043C8}"/>
              </a:ext>
            </a:extLst>
          </p:cNvPr>
          <p:cNvGrpSpPr/>
          <p:nvPr/>
        </p:nvGrpSpPr>
        <p:grpSpPr>
          <a:xfrm>
            <a:off x="2168347" y="5450305"/>
            <a:ext cx="9730868" cy="468000"/>
            <a:chOff x="725425" y="1503039"/>
            <a:chExt cx="10670069" cy="534779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B5CE2392-8A6D-46CA-4F96-904D4D1AE1C4}"/>
                </a:ext>
              </a:extLst>
            </p:cNvPr>
            <p:cNvSpPr/>
            <p:nvPr/>
          </p:nvSpPr>
          <p:spPr>
            <a:xfrm>
              <a:off x="1224951" y="1503039"/>
              <a:ext cx="10170543" cy="534779"/>
            </a:xfrm>
            <a:prstGeom prst="roundRect">
              <a:avLst>
                <a:gd name="adj" fmla="val 32689"/>
              </a:avLst>
            </a:prstGeom>
            <a:solidFill>
              <a:srgbClr val="FF66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Arrow: Right 15">
              <a:extLst>
                <a:ext uri="{FF2B5EF4-FFF2-40B4-BE49-F238E27FC236}">
                  <a16:creationId xmlns:a16="http://schemas.microsoft.com/office/drawing/2014/main" id="{2ADB8FE6-AB01-79A1-B767-06F682758D1A}"/>
                </a:ext>
              </a:extLst>
            </p:cNvPr>
            <p:cNvSpPr/>
            <p:nvPr/>
          </p:nvSpPr>
          <p:spPr>
            <a:xfrm>
              <a:off x="725425" y="1550455"/>
              <a:ext cx="684673" cy="439947"/>
            </a:xfrm>
            <a:prstGeom prst="rightArrow">
              <a:avLst>
                <a:gd name="adj1" fmla="val 43103"/>
                <a:gd name="adj2" fmla="val 65517"/>
              </a:avLst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E7EDD5C-0B67-5E06-09DC-41C321078AA6}"/>
              </a:ext>
            </a:extLst>
          </p:cNvPr>
          <p:cNvGrpSpPr/>
          <p:nvPr/>
        </p:nvGrpSpPr>
        <p:grpSpPr>
          <a:xfrm>
            <a:off x="2168347" y="4958411"/>
            <a:ext cx="9719879" cy="1235225"/>
            <a:chOff x="822416" y="2651256"/>
            <a:chExt cx="10891758" cy="1235225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AD583289-1030-9781-4EDB-47D6DEA527C8}"/>
                </a:ext>
              </a:extLst>
            </p:cNvPr>
            <p:cNvSpPr/>
            <p:nvPr/>
          </p:nvSpPr>
          <p:spPr>
            <a:xfrm>
              <a:off x="1361244" y="2771287"/>
              <a:ext cx="10352929" cy="157569"/>
            </a:xfrm>
            <a:prstGeom prst="roundRect">
              <a:avLst/>
            </a:prstGeom>
            <a:solidFill>
              <a:srgbClr val="FF66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Arrow: Right 24">
              <a:extLst>
                <a:ext uri="{FF2B5EF4-FFF2-40B4-BE49-F238E27FC236}">
                  <a16:creationId xmlns:a16="http://schemas.microsoft.com/office/drawing/2014/main" id="{35213DD0-A10C-AB2A-0354-7ABF06BB20AA}"/>
                </a:ext>
              </a:extLst>
            </p:cNvPr>
            <p:cNvSpPr/>
            <p:nvPr/>
          </p:nvSpPr>
          <p:spPr>
            <a:xfrm>
              <a:off x="822416" y="2651256"/>
              <a:ext cx="718825" cy="360000"/>
            </a:xfrm>
            <a:prstGeom prst="rightArrow">
              <a:avLst>
                <a:gd name="adj1" fmla="val 43103"/>
                <a:gd name="adj2" fmla="val 65517"/>
              </a:avLst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12F1F142-97A7-4F05-D7D9-4428EA04CEE3}"/>
                </a:ext>
              </a:extLst>
            </p:cNvPr>
            <p:cNvSpPr/>
            <p:nvPr/>
          </p:nvSpPr>
          <p:spPr>
            <a:xfrm>
              <a:off x="1320583" y="3652401"/>
              <a:ext cx="10393591" cy="151363"/>
            </a:xfrm>
            <a:prstGeom prst="roundRect">
              <a:avLst/>
            </a:prstGeom>
            <a:solidFill>
              <a:srgbClr val="FF66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Arrow: Right 26">
              <a:extLst>
                <a:ext uri="{FF2B5EF4-FFF2-40B4-BE49-F238E27FC236}">
                  <a16:creationId xmlns:a16="http://schemas.microsoft.com/office/drawing/2014/main" id="{6396E2C5-3C52-8B00-1655-765D8FA94CB1}"/>
                </a:ext>
              </a:extLst>
            </p:cNvPr>
            <p:cNvSpPr/>
            <p:nvPr/>
          </p:nvSpPr>
          <p:spPr>
            <a:xfrm>
              <a:off x="841552" y="3526481"/>
              <a:ext cx="699689" cy="360000"/>
            </a:xfrm>
            <a:prstGeom prst="rightArrow">
              <a:avLst>
                <a:gd name="adj1" fmla="val 43103"/>
                <a:gd name="adj2" fmla="val 65517"/>
              </a:avLst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17570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12044 0.04398 L -0.36224 -0.02477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096" y="-3449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" grpI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6" name="Rectangle 75">
            <a:extLst>
              <a:ext uri="{FF2B5EF4-FFF2-40B4-BE49-F238E27FC236}">
                <a16:creationId xmlns:a16="http://schemas.microsoft.com/office/drawing/2014/main" id="{65EE0CA1-D3EE-4024-8924-687FF7C9B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Placeholder 8" descr="A group of bottles on a table&#10;&#10;Description automatically generated with medium confidence">
            <a:extLst>
              <a:ext uri="{FF2B5EF4-FFF2-40B4-BE49-F238E27FC236}">
                <a16:creationId xmlns:a16="http://schemas.microsoft.com/office/drawing/2014/main" id="{458E5669-B075-FD9C-0AE8-8FAE0548469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alphaModFix amt="88000"/>
          </a:blip>
          <a:srcRect l="13064" r="6936"/>
          <a:stretch/>
        </p:blipFill>
        <p:spPr>
          <a:xfrm>
            <a:off x="2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5" name="Content Placeholder 5" descr="Chart, bar chart&#10;&#10;Description automatically generated">
            <a:extLst>
              <a:ext uri="{FF2B5EF4-FFF2-40B4-BE49-F238E27FC236}">
                <a16:creationId xmlns:a16="http://schemas.microsoft.com/office/drawing/2014/main" id="{5F709961-7C28-A776-FC69-87C67AEF75E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85000"/>
          </a:blip>
          <a:srcRect t="3098" b="-1"/>
          <a:stretch/>
        </p:blipFill>
        <p:spPr>
          <a:xfrm>
            <a:off x="1208778" y="90237"/>
            <a:ext cx="9774424" cy="6677526"/>
          </a:xfrm>
          <a:prstGeom prst="roundRect">
            <a:avLst>
              <a:gd name="adj" fmla="val 1352"/>
            </a:avLst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B16A085D-BB9E-E055-E2D0-4B7F6A6E7FAA}"/>
              </a:ext>
            </a:extLst>
          </p:cNvPr>
          <p:cNvGrpSpPr/>
          <p:nvPr/>
        </p:nvGrpSpPr>
        <p:grpSpPr>
          <a:xfrm>
            <a:off x="1745493" y="3062039"/>
            <a:ext cx="9082928" cy="340545"/>
            <a:chOff x="933117" y="1592403"/>
            <a:chExt cx="9959592" cy="389137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8A85B8F3-F81B-2235-799F-6523AFA07A48}"/>
                </a:ext>
              </a:extLst>
            </p:cNvPr>
            <p:cNvSpPr/>
            <p:nvPr/>
          </p:nvSpPr>
          <p:spPr>
            <a:xfrm>
              <a:off x="1320593" y="1611309"/>
              <a:ext cx="9572116" cy="370231"/>
            </a:xfrm>
            <a:prstGeom prst="roundRect">
              <a:avLst>
                <a:gd name="adj" fmla="val 32689"/>
              </a:avLst>
            </a:prstGeom>
            <a:solidFill>
              <a:srgbClr val="FF6600">
                <a:alpha val="2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FAF31142-2218-5EEC-70D3-B28F85177171}"/>
                </a:ext>
              </a:extLst>
            </p:cNvPr>
            <p:cNvSpPr/>
            <p:nvPr/>
          </p:nvSpPr>
          <p:spPr>
            <a:xfrm>
              <a:off x="933117" y="1592403"/>
              <a:ext cx="547265" cy="370501"/>
            </a:xfrm>
            <a:prstGeom prst="rightArrow">
              <a:avLst>
                <a:gd name="adj1" fmla="val 43103"/>
                <a:gd name="adj2" fmla="val 65517"/>
              </a:avLst>
            </a:prstGeom>
            <a:solidFill>
              <a:srgbClr val="FF6600"/>
            </a:solidFill>
            <a:ln>
              <a:solidFill>
                <a:srgbClr val="FF6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4442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0" name="Freeform: Shape 115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62" name="Oval 116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64" name="Oval 116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166" name="Group 116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69" name="Oval 116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170" name="Oval 116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1172" name="Rectangle 117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Cheers Stock Photo - Download Image Now - Beer - Alcohol, Celebratory  Toast, Beer Glass - iStock">
            <a:extLst>
              <a:ext uri="{FF2B5EF4-FFF2-40B4-BE49-F238E27FC236}">
                <a16:creationId xmlns:a16="http://schemas.microsoft.com/office/drawing/2014/main" id="{0558FC74-3423-69AE-5386-DDD4A4B3CE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8" b="9252"/>
          <a:stretch/>
        </p:blipFill>
        <p:spPr bwMode="auto"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74" name="Rectangle 1173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6" name="Rectangle 1175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9200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394A1C2-1689-010B-6E5B-57F76A8BD1A3}"/>
              </a:ext>
            </a:extLst>
          </p:cNvPr>
          <p:cNvSpPr txBox="1">
            <a:spLocks/>
          </p:cNvSpPr>
          <p:nvPr/>
        </p:nvSpPr>
        <p:spPr>
          <a:xfrm>
            <a:off x="6930189" y="549275"/>
            <a:ext cx="4710949" cy="2651125"/>
          </a:xfrm>
          <a:prstGeom prst="rect">
            <a:avLst/>
          </a:prstGeom>
        </p:spPr>
        <p:txBody>
          <a:bodyPr vert="horz" wrap="square" lIns="0" tIns="0" rIns="0" bIns="0" rtlCol="0" anchor="b" anchorCtr="0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sz="6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Cheers!</a:t>
            </a:r>
          </a:p>
        </p:txBody>
      </p:sp>
    </p:spTree>
    <p:extLst>
      <p:ext uri="{BB962C8B-B14F-4D97-AF65-F5344CB8AC3E}">
        <p14:creationId xmlns:p14="http://schemas.microsoft.com/office/powerpoint/2010/main" val="608353764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Float">
      <a:dk1>
        <a:sysClr val="windowText" lastClr="000000"/>
      </a:dk1>
      <a:lt1>
        <a:sysClr val="window" lastClr="FFFFFF"/>
      </a:lt1>
      <a:dk2>
        <a:srgbClr val="1B192E"/>
      </a:dk2>
      <a:lt2>
        <a:srgbClr val="EAE5EB"/>
      </a:lt2>
      <a:accent1>
        <a:srgbClr val="13BE89"/>
      </a:accent1>
      <a:accent2>
        <a:srgbClr val="12B1BF"/>
      </a:accent2>
      <a:accent3>
        <a:srgbClr val="D40AA8"/>
      </a:accent3>
      <a:accent4>
        <a:srgbClr val="B86E62"/>
      </a:accent4>
      <a:accent5>
        <a:srgbClr val="A3A3C1"/>
      </a:accent5>
      <a:accent6>
        <a:srgbClr val="37335B"/>
      </a:accent6>
      <a:hlink>
        <a:srgbClr val="0066FF"/>
      </a:hlink>
      <a:folHlink>
        <a:srgbClr val="666699"/>
      </a:folHlink>
    </a:clrScheme>
    <a:fontScheme name="Float">
      <a:majorFont>
        <a:latin typeface="Walbaum Display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0811A92-D464-4AC4-A396-BA73B10CEEA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904751AB-E840-446F-8D49-E697067EC88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DE4876F9-7AE1-498D-B8FE-1E3AD703D2A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{5A03CD7A-68FE-41C5-AB62-76515ABAD88D}tf33713516_win32</Template>
  <TotalTime>0</TotalTime>
  <Words>62</Words>
  <Application>Microsoft Office PowerPoint</Application>
  <PresentationFormat>Widescreen</PresentationFormat>
  <Paragraphs>23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Gill Sans MT</vt:lpstr>
      <vt:lpstr>Walbaum Display</vt:lpstr>
      <vt:lpstr>3DFloatVTI</vt:lpstr>
      <vt:lpstr>Analyzing  Beer Ratings Reviews</vt:lpstr>
      <vt:lpstr>PowerPoint Presentation</vt:lpstr>
      <vt:lpstr>The Dataset</vt:lpstr>
      <vt:lpstr>PowerPoint Presentation</vt:lpstr>
      <vt:lpstr>Correlations with Overall Rating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Beer ratings project</dc:title>
  <dc:creator>Luciano Sabbatini</dc:creator>
  <cp:lastModifiedBy>Luciano Sabbatini</cp:lastModifiedBy>
  <cp:revision>12</cp:revision>
  <dcterms:created xsi:type="dcterms:W3CDTF">2023-03-23T13:16:54Z</dcterms:created>
  <dcterms:modified xsi:type="dcterms:W3CDTF">2023-03-24T13:00:06Z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